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PT Sans Narrow"/>
      <p:regular r:id="rId34"/>
      <p:bold r:id="rId35"/>
    </p:embeddedFont>
    <p:embeddedFont>
      <p:font typeface="Roboto Condensed"/>
      <p:regular r:id="rId36"/>
      <p:bold r:id="rId37"/>
      <p:italic r:id="rId38"/>
      <p:boldItalic r:id="rId39"/>
    </p:embeddedFont>
    <p:embeddedFont>
      <p:font typeface="Oswald"/>
      <p:regular r:id="rId40"/>
      <p:bold r:id="rId41"/>
    </p:embeddedFont>
    <p:embeddedFont>
      <p:font typeface="Open Sans"/>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swald-regular.fntdata"/><Relationship Id="rId20" Type="http://schemas.openxmlformats.org/officeDocument/2006/relationships/slide" Target="slides/slide14.xml"/><Relationship Id="rId42" Type="http://schemas.openxmlformats.org/officeDocument/2006/relationships/font" Target="fonts/OpenSans-regular.fntdata"/><Relationship Id="rId41" Type="http://schemas.openxmlformats.org/officeDocument/2006/relationships/font" Target="fonts/Oswald-bold.fntdata"/><Relationship Id="rId22" Type="http://schemas.openxmlformats.org/officeDocument/2006/relationships/slide" Target="slides/slide16.xml"/><Relationship Id="rId44" Type="http://schemas.openxmlformats.org/officeDocument/2006/relationships/font" Target="fonts/OpenSans-italic.fntdata"/><Relationship Id="rId21" Type="http://schemas.openxmlformats.org/officeDocument/2006/relationships/slide" Target="slides/slide15.xml"/><Relationship Id="rId43" Type="http://schemas.openxmlformats.org/officeDocument/2006/relationships/font" Target="fonts/OpenSans-bold.fntdata"/><Relationship Id="rId24" Type="http://schemas.openxmlformats.org/officeDocument/2006/relationships/slide" Target="slides/slide18.xml"/><Relationship Id="rId23" Type="http://schemas.openxmlformats.org/officeDocument/2006/relationships/slide" Target="slides/slide17.xml"/><Relationship Id="rId45" Type="http://schemas.openxmlformats.org/officeDocument/2006/relationships/font" Target="fonts/OpenSans-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PTSansNarrow-bold.fntdata"/><Relationship Id="rId12" Type="http://schemas.openxmlformats.org/officeDocument/2006/relationships/slide" Target="slides/slide6.xml"/><Relationship Id="rId34" Type="http://schemas.openxmlformats.org/officeDocument/2006/relationships/font" Target="fonts/PTSansNarrow-regular.fntdata"/><Relationship Id="rId15" Type="http://schemas.openxmlformats.org/officeDocument/2006/relationships/slide" Target="slides/slide9.xml"/><Relationship Id="rId37" Type="http://schemas.openxmlformats.org/officeDocument/2006/relationships/font" Target="fonts/RobotoCondensed-bold.fntdata"/><Relationship Id="rId14" Type="http://schemas.openxmlformats.org/officeDocument/2006/relationships/slide" Target="slides/slide8.xml"/><Relationship Id="rId36" Type="http://schemas.openxmlformats.org/officeDocument/2006/relationships/font" Target="fonts/RobotoCondensed-regular.fntdata"/><Relationship Id="rId17" Type="http://schemas.openxmlformats.org/officeDocument/2006/relationships/slide" Target="slides/slide11.xml"/><Relationship Id="rId39" Type="http://schemas.openxmlformats.org/officeDocument/2006/relationships/font" Target="fonts/RobotoCondensed-boldItalic.fntdata"/><Relationship Id="rId16" Type="http://schemas.openxmlformats.org/officeDocument/2006/relationships/slide" Target="slides/slide10.xml"/><Relationship Id="rId38" Type="http://schemas.openxmlformats.org/officeDocument/2006/relationships/font" Target="fonts/RobotoCondense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429e599f33_2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429e599f3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448fbf6844_0_125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448fbf6844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448fbf6844_0_14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448fbf6844_0_1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HK"/>
              <a:t>“Going up to London” is also comprehensible because when we look at London as the capital city of London, then, it is much more superior to other cities in the country, including Manchester. So when we travel from Manchester to London, we say that we’re going up to London, as in we’re also going up the social status in terms of where different cities in England stand.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42b27857bd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42b27857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45367f4e85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45367f4e8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44b108c2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44b108c2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44b108c2b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44b108c2b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45367f4e85_0_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45367f4e8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4c0d95c454cd780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4c0d95c454cd780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g44bb90a92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44bb90a92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Google Shape;332;g45367f4e8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45367f4e8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429e599f33_2_46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429e599f33_2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45367f4e85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45367f4e85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429e599f33_2_15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429e599f33_2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44bc25177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44bc25177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Google Shape;356;g44bc25177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44bc25177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g44bc25177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44bc25177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44bc25177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44bc25177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g44bc25177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44bc25177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Google Shape;404;g42b27857bd_0_16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42b27857bd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429e599f33_2_93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429e599f33_2_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zh-HK"/>
              <a:t>DIfferent interpretations of spatial relationship → Simple Notion: Question 8</a:t>
            </a:r>
            <a:endParaRPr/>
          </a:p>
          <a:p>
            <a:pPr indent="-298450" lvl="0" marL="457200" rtl="0" algn="l">
              <a:spcBef>
                <a:spcPts val="0"/>
              </a:spcBef>
              <a:spcAft>
                <a:spcPts val="0"/>
              </a:spcAft>
              <a:buSzPts val="1100"/>
              <a:buAutoNum type="arabicPeriod"/>
            </a:pPr>
            <a:r>
              <a:rPr lang="zh-HK"/>
              <a:t>There’s a more complex notion of spatial relationship → Complex Notion: Question 7</a:t>
            </a:r>
            <a:endParaRPr/>
          </a:p>
          <a:p>
            <a:pPr indent="-298450" lvl="0" marL="457200" rtl="0" algn="l">
              <a:spcBef>
                <a:spcPts val="0"/>
              </a:spcBef>
              <a:spcAft>
                <a:spcPts val="0"/>
              </a:spcAft>
              <a:buSzPts val="1100"/>
              <a:buAutoNum type="alphaLcParenBoth"/>
            </a:pPr>
            <a:r>
              <a:rPr lang="zh-HK"/>
              <a:t>What are the differences of the two sentences?</a:t>
            </a:r>
            <a:endParaRPr/>
          </a:p>
          <a:p>
            <a:pPr indent="-298450" lvl="0" marL="457200" rtl="0" algn="l">
              <a:spcBef>
                <a:spcPts val="0"/>
              </a:spcBef>
              <a:spcAft>
                <a:spcPts val="0"/>
              </a:spcAft>
              <a:buSzPts val="1100"/>
              <a:buAutoNum type="alphaLcParenBoth"/>
            </a:pPr>
            <a:r>
              <a:rPr lang="zh-HK"/>
              <a:t>Under what situations are the two sentences applied?</a:t>
            </a:r>
            <a:endParaRPr/>
          </a:p>
          <a:p>
            <a:pPr indent="-298450" lvl="0" marL="457200" rtl="0" algn="l">
              <a:spcBef>
                <a:spcPts val="0"/>
              </a:spcBef>
              <a:spcAft>
                <a:spcPts val="0"/>
              </a:spcAft>
              <a:buSzPts val="1100"/>
              <a:buAutoNum type="alphaLcParenBoth"/>
            </a:pPr>
            <a:r>
              <a:rPr lang="zh-HK"/>
              <a:t>What do bolded words mean?</a:t>
            </a:r>
            <a:endParaRPr/>
          </a:p>
          <a:p>
            <a:pPr indent="-298450" lvl="0" marL="457200" rtl="0" algn="l">
              <a:spcBef>
                <a:spcPts val="0"/>
              </a:spcBef>
              <a:spcAft>
                <a:spcPts val="0"/>
              </a:spcAft>
              <a:buSzPts val="1100"/>
              <a:buAutoNum type="alphaLcParenBoth"/>
            </a:pPr>
            <a:r>
              <a:rPr lang="zh-HK"/>
              <a:t>What is the relationship of bolded words to static verbs (is, are) in the sentences?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429e599f33_2_48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429e599f33_2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448fbf6844_0_108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448fbf6844_0_1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HK">
                <a:solidFill>
                  <a:schemeClr val="dk1"/>
                </a:solidFill>
              </a:rPr>
              <a:t>use words like up/down/in/at/on/off to construct mental models of the external world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429e59a42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429e59a42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448fbf6844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448fbf68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429e599f33_2_143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429e599f33_2_1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429e59a42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429e59a42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solidFill>
          <a:srgbClr val="4BB5D9"/>
        </a:solidFill>
      </p:bgPr>
    </p:bg>
    <p:spTree>
      <p:nvGrpSpPr>
        <p:cNvPr id="65" name="Shape 65"/>
        <p:cNvGrpSpPr/>
        <p:nvPr/>
      </p:nvGrpSpPr>
      <p:grpSpPr>
        <a:xfrm>
          <a:off x="0" y="0"/>
          <a:ext cx="0" cy="0"/>
          <a:chOff x="0" y="0"/>
          <a:chExt cx="0" cy="0"/>
        </a:xfrm>
      </p:grpSpPr>
      <p:grpSp>
        <p:nvGrpSpPr>
          <p:cNvPr id="66" name="Google Shape;66;p14"/>
          <p:cNvGrpSpPr/>
          <p:nvPr/>
        </p:nvGrpSpPr>
        <p:grpSpPr>
          <a:xfrm>
            <a:off x="5609666" y="2185857"/>
            <a:ext cx="3534604" cy="3432788"/>
            <a:chOff x="6172200" y="2656118"/>
            <a:chExt cx="2971754" cy="2886151"/>
          </a:xfrm>
        </p:grpSpPr>
        <p:sp>
          <p:nvSpPr>
            <p:cNvPr id="67" name="Google Shape;67;p14"/>
            <p:cNvSpPr/>
            <p:nvPr/>
          </p:nvSpPr>
          <p:spPr>
            <a:xfrm flipH="1" rot="9208626">
              <a:off x="6704904" y="4110434"/>
              <a:ext cx="484232" cy="1204006"/>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flipH="1" rot="9208633">
              <a:off x="7804300" y="3279013"/>
              <a:ext cx="877624" cy="2182136"/>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flipH="1" rot="9208606">
              <a:off x="7481789" y="4276913"/>
              <a:ext cx="408796" cy="1016449"/>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flipH="1" rot="9208678">
              <a:off x="6287617" y="4657701"/>
              <a:ext cx="229660" cy="571018"/>
            </a:xfrm>
            <a:prstGeom prst="flowChartManualInpu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8289303" y="2656118"/>
              <a:ext cx="854651" cy="1929080"/>
            </a:xfrm>
            <a:custGeom>
              <a:rect b="b" l="l" r="r" t="t"/>
              <a:pathLst>
                <a:path extrusionOk="0" h="84860" w="37596">
                  <a:moveTo>
                    <a:pt x="19066" y="0"/>
                  </a:moveTo>
                  <a:lnTo>
                    <a:pt x="0" y="9130"/>
                  </a:lnTo>
                  <a:lnTo>
                    <a:pt x="37596" y="84860"/>
                  </a:lnTo>
                  <a:lnTo>
                    <a:pt x="37596" y="37328"/>
                  </a:lnTo>
                  <a:close/>
                </a:path>
              </a:pathLst>
            </a:custGeom>
            <a:solidFill>
              <a:srgbClr val="FFFFFF"/>
            </a:solidFill>
            <a:ln>
              <a:noFill/>
            </a:ln>
          </p:spPr>
        </p:sp>
      </p:grpSp>
      <p:grpSp>
        <p:nvGrpSpPr>
          <p:cNvPr id="72" name="Google Shape;72;p14"/>
          <p:cNvGrpSpPr/>
          <p:nvPr/>
        </p:nvGrpSpPr>
        <p:grpSpPr>
          <a:xfrm>
            <a:off x="-22" y="-324543"/>
            <a:ext cx="3068579" cy="1910876"/>
            <a:chOff x="-32" y="-215963"/>
            <a:chExt cx="2163561" cy="1347300"/>
          </a:xfrm>
        </p:grpSpPr>
        <p:sp>
          <p:nvSpPr>
            <p:cNvPr id="73" name="Google Shape;73;p14"/>
            <p:cNvSpPr/>
            <p:nvPr/>
          </p:nvSpPr>
          <p:spPr>
            <a:xfrm flipH="1" rot="-1591408">
              <a:off x="1362169" y="-63166"/>
              <a:ext cx="205103" cy="509980"/>
            </a:xfrm>
            <a:prstGeom prst="flowChartManualInpu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flipH="1" rot="-1591371">
              <a:off x="239463" y="-151890"/>
              <a:ext cx="434754" cy="1080980"/>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flipH="1" rot="-1591339">
              <a:off x="892401" y="-169347"/>
              <a:ext cx="504374" cy="1254067"/>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flipH="1" rot="-1591322">
              <a:off x="1818452" y="-76292"/>
              <a:ext cx="229660" cy="571018"/>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rot="10800000">
              <a:off x="-32" y="70725"/>
              <a:ext cx="380284" cy="858147"/>
            </a:xfrm>
            <a:custGeom>
              <a:rect b="b" l="l" r="r" t="t"/>
              <a:pathLst>
                <a:path extrusionOk="0" h="84860" w="37596">
                  <a:moveTo>
                    <a:pt x="19066" y="0"/>
                  </a:moveTo>
                  <a:lnTo>
                    <a:pt x="0" y="9130"/>
                  </a:lnTo>
                  <a:lnTo>
                    <a:pt x="37596" y="84860"/>
                  </a:lnTo>
                  <a:lnTo>
                    <a:pt x="37596" y="37328"/>
                  </a:lnTo>
                  <a:close/>
                </a:path>
              </a:pathLst>
            </a:custGeom>
            <a:solidFill>
              <a:srgbClr val="81D1EC"/>
            </a:solidFill>
            <a:ln>
              <a:noFill/>
            </a:ln>
          </p:spPr>
        </p:sp>
      </p:grpSp>
      <p:sp>
        <p:nvSpPr>
          <p:cNvPr id="78" name="Google Shape;78;p14"/>
          <p:cNvSpPr txBox="1"/>
          <p:nvPr>
            <p:ph type="ctrTitle"/>
          </p:nvPr>
        </p:nvSpPr>
        <p:spPr>
          <a:xfrm>
            <a:off x="685800" y="2753825"/>
            <a:ext cx="5671500" cy="1159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5000"/>
              <a:buNone/>
              <a:defRPr sz="5000">
                <a:solidFill>
                  <a:srgbClr val="FFFFFF"/>
                </a:solidFill>
              </a:defRPr>
            </a:lvl1pPr>
            <a:lvl2pPr lvl="1" rtl="0">
              <a:spcBef>
                <a:spcPts val="0"/>
              </a:spcBef>
              <a:spcAft>
                <a:spcPts val="0"/>
              </a:spcAft>
              <a:buClr>
                <a:srgbClr val="FFFFFF"/>
              </a:buClr>
              <a:buSzPts val="5000"/>
              <a:buNone/>
              <a:defRPr sz="5000">
                <a:solidFill>
                  <a:srgbClr val="FFFFFF"/>
                </a:solidFill>
              </a:defRPr>
            </a:lvl2pPr>
            <a:lvl3pPr lvl="2" rtl="0">
              <a:spcBef>
                <a:spcPts val="0"/>
              </a:spcBef>
              <a:spcAft>
                <a:spcPts val="0"/>
              </a:spcAft>
              <a:buClr>
                <a:srgbClr val="FFFFFF"/>
              </a:buClr>
              <a:buSzPts val="5000"/>
              <a:buNone/>
              <a:defRPr sz="5000">
                <a:solidFill>
                  <a:srgbClr val="FFFFFF"/>
                </a:solidFill>
              </a:defRPr>
            </a:lvl3pPr>
            <a:lvl4pPr lvl="3" rtl="0">
              <a:spcBef>
                <a:spcPts val="0"/>
              </a:spcBef>
              <a:spcAft>
                <a:spcPts val="0"/>
              </a:spcAft>
              <a:buClr>
                <a:srgbClr val="FFFFFF"/>
              </a:buClr>
              <a:buSzPts val="5000"/>
              <a:buNone/>
              <a:defRPr sz="5000">
                <a:solidFill>
                  <a:srgbClr val="FFFFFF"/>
                </a:solidFill>
              </a:defRPr>
            </a:lvl4pPr>
            <a:lvl5pPr lvl="4" rtl="0">
              <a:spcBef>
                <a:spcPts val="0"/>
              </a:spcBef>
              <a:spcAft>
                <a:spcPts val="0"/>
              </a:spcAft>
              <a:buClr>
                <a:srgbClr val="FFFFFF"/>
              </a:buClr>
              <a:buSzPts val="5000"/>
              <a:buNone/>
              <a:defRPr sz="5000">
                <a:solidFill>
                  <a:srgbClr val="FFFFFF"/>
                </a:solidFill>
              </a:defRPr>
            </a:lvl5pPr>
            <a:lvl6pPr lvl="5" rtl="0">
              <a:spcBef>
                <a:spcPts val="0"/>
              </a:spcBef>
              <a:spcAft>
                <a:spcPts val="0"/>
              </a:spcAft>
              <a:buClr>
                <a:srgbClr val="FFFFFF"/>
              </a:buClr>
              <a:buSzPts val="5000"/>
              <a:buNone/>
              <a:defRPr sz="5000">
                <a:solidFill>
                  <a:srgbClr val="FFFFFF"/>
                </a:solidFill>
              </a:defRPr>
            </a:lvl6pPr>
            <a:lvl7pPr lvl="6" rtl="0">
              <a:spcBef>
                <a:spcPts val="0"/>
              </a:spcBef>
              <a:spcAft>
                <a:spcPts val="0"/>
              </a:spcAft>
              <a:buClr>
                <a:srgbClr val="FFFFFF"/>
              </a:buClr>
              <a:buSzPts val="5000"/>
              <a:buNone/>
              <a:defRPr sz="5000">
                <a:solidFill>
                  <a:srgbClr val="FFFFFF"/>
                </a:solidFill>
              </a:defRPr>
            </a:lvl7pPr>
            <a:lvl8pPr lvl="7" rtl="0">
              <a:spcBef>
                <a:spcPts val="0"/>
              </a:spcBef>
              <a:spcAft>
                <a:spcPts val="0"/>
              </a:spcAft>
              <a:buClr>
                <a:srgbClr val="FFFFFF"/>
              </a:buClr>
              <a:buSzPts val="5000"/>
              <a:buNone/>
              <a:defRPr sz="5000">
                <a:solidFill>
                  <a:srgbClr val="FFFFFF"/>
                </a:solidFill>
              </a:defRPr>
            </a:lvl8pPr>
            <a:lvl9pPr lvl="8" rtl="0">
              <a:spcBef>
                <a:spcPts val="0"/>
              </a:spcBef>
              <a:spcAft>
                <a:spcPts val="0"/>
              </a:spcAft>
              <a:buClr>
                <a:srgbClr val="FFFFFF"/>
              </a:buClr>
              <a:buSzPts val="5000"/>
              <a:buNone/>
              <a:defRPr sz="50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bg>
      <p:bgPr>
        <a:solidFill>
          <a:srgbClr val="FF9900"/>
        </a:solidFill>
      </p:bgPr>
    </p:bg>
    <p:spTree>
      <p:nvGrpSpPr>
        <p:cNvPr id="79" name="Shape 79"/>
        <p:cNvGrpSpPr/>
        <p:nvPr/>
      </p:nvGrpSpPr>
      <p:grpSpPr>
        <a:xfrm>
          <a:off x="0" y="0"/>
          <a:ext cx="0" cy="0"/>
          <a:chOff x="0" y="0"/>
          <a:chExt cx="0" cy="0"/>
        </a:xfrm>
      </p:grpSpPr>
      <p:grpSp>
        <p:nvGrpSpPr>
          <p:cNvPr id="80" name="Google Shape;80;p15"/>
          <p:cNvGrpSpPr/>
          <p:nvPr/>
        </p:nvGrpSpPr>
        <p:grpSpPr>
          <a:xfrm>
            <a:off x="6172200" y="2656118"/>
            <a:ext cx="2971754" cy="2886151"/>
            <a:chOff x="6172200" y="2656118"/>
            <a:chExt cx="2971754" cy="2886151"/>
          </a:xfrm>
        </p:grpSpPr>
        <p:sp>
          <p:nvSpPr>
            <p:cNvPr id="81" name="Google Shape;81;p15"/>
            <p:cNvSpPr/>
            <p:nvPr/>
          </p:nvSpPr>
          <p:spPr>
            <a:xfrm flipH="1" rot="9208626">
              <a:off x="6704904" y="4110434"/>
              <a:ext cx="484232" cy="1204006"/>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p:nvPr/>
          </p:nvSpPr>
          <p:spPr>
            <a:xfrm flipH="1" rot="9208633">
              <a:off x="7804300" y="3279013"/>
              <a:ext cx="877624" cy="2182136"/>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p:nvPr/>
          </p:nvSpPr>
          <p:spPr>
            <a:xfrm flipH="1" rot="9208606">
              <a:off x="7481789" y="4276913"/>
              <a:ext cx="408796" cy="1016449"/>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p:nvPr/>
          </p:nvSpPr>
          <p:spPr>
            <a:xfrm flipH="1" rot="9208678">
              <a:off x="6287617" y="4657701"/>
              <a:ext cx="229660" cy="571018"/>
            </a:xfrm>
            <a:prstGeom prst="flowChartManualInpu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a:off x="8289303" y="2656118"/>
              <a:ext cx="854651" cy="1929080"/>
            </a:xfrm>
            <a:custGeom>
              <a:rect b="b" l="l" r="r" t="t"/>
              <a:pathLst>
                <a:path extrusionOk="0" h="84860" w="37596">
                  <a:moveTo>
                    <a:pt x="19066" y="0"/>
                  </a:moveTo>
                  <a:lnTo>
                    <a:pt x="0" y="9130"/>
                  </a:lnTo>
                  <a:lnTo>
                    <a:pt x="37596" y="84860"/>
                  </a:lnTo>
                  <a:lnTo>
                    <a:pt x="37596" y="37328"/>
                  </a:lnTo>
                  <a:close/>
                </a:path>
              </a:pathLst>
            </a:custGeom>
            <a:solidFill>
              <a:srgbClr val="FFFFFF"/>
            </a:solidFill>
            <a:ln>
              <a:noFill/>
            </a:ln>
          </p:spPr>
        </p:sp>
      </p:grpSp>
      <p:grpSp>
        <p:nvGrpSpPr>
          <p:cNvPr id="86" name="Google Shape;86;p15"/>
          <p:cNvGrpSpPr/>
          <p:nvPr/>
        </p:nvGrpSpPr>
        <p:grpSpPr>
          <a:xfrm>
            <a:off x="-32" y="-228027"/>
            <a:ext cx="2163561" cy="1347300"/>
            <a:chOff x="-32" y="-215963"/>
            <a:chExt cx="2163561" cy="1347300"/>
          </a:xfrm>
        </p:grpSpPr>
        <p:sp>
          <p:nvSpPr>
            <p:cNvPr id="87" name="Google Shape;87;p15"/>
            <p:cNvSpPr/>
            <p:nvPr/>
          </p:nvSpPr>
          <p:spPr>
            <a:xfrm flipH="1" rot="-1591408">
              <a:off x="1362169" y="-63166"/>
              <a:ext cx="205103" cy="509980"/>
            </a:xfrm>
            <a:prstGeom prst="flowChartManualInpu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5"/>
            <p:cNvSpPr/>
            <p:nvPr/>
          </p:nvSpPr>
          <p:spPr>
            <a:xfrm flipH="1" rot="-1591371">
              <a:off x="239463" y="-151890"/>
              <a:ext cx="434754" cy="1080980"/>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flipH="1" rot="-1591339">
              <a:off x="892401" y="-169347"/>
              <a:ext cx="504374" cy="1254067"/>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p:nvPr/>
          </p:nvSpPr>
          <p:spPr>
            <a:xfrm flipH="1" rot="-1591322">
              <a:off x="1818452" y="-76292"/>
              <a:ext cx="229660" cy="571018"/>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5"/>
            <p:cNvSpPr/>
            <p:nvPr/>
          </p:nvSpPr>
          <p:spPr>
            <a:xfrm rot="10800000">
              <a:off x="-32" y="70725"/>
              <a:ext cx="380284" cy="858147"/>
            </a:xfrm>
            <a:custGeom>
              <a:rect b="b" l="l" r="r" t="t"/>
              <a:pathLst>
                <a:path extrusionOk="0" h="84860" w="37596">
                  <a:moveTo>
                    <a:pt x="19066" y="0"/>
                  </a:moveTo>
                  <a:lnTo>
                    <a:pt x="0" y="9130"/>
                  </a:lnTo>
                  <a:lnTo>
                    <a:pt x="37596" y="84860"/>
                  </a:lnTo>
                  <a:lnTo>
                    <a:pt x="37596" y="37328"/>
                  </a:lnTo>
                  <a:close/>
                </a:path>
              </a:pathLst>
            </a:custGeom>
            <a:solidFill>
              <a:srgbClr val="81D1EC"/>
            </a:solidFill>
            <a:ln>
              <a:noFill/>
            </a:ln>
          </p:spPr>
        </p:sp>
      </p:grpSp>
      <p:sp>
        <p:nvSpPr>
          <p:cNvPr id="92" name="Google Shape;92;p15"/>
          <p:cNvSpPr txBox="1"/>
          <p:nvPr>
            <p:ph type="ctrTitle"/>
          </p:nvPr>
        </p:nvSpPr>
        <p:spPr>
          <a:xfrm>
            <a:off x="685800" y="2421550"/>
            <a:ext cx="5074500" cy="1159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None/>
              <a:defRPr sz="3600">
                <a:solidFill>
                  <a:srgbClr val="FFFFFF"/>
                </a:solidFill>
              </a:defRPr>
            </a:lvl1pPr>
            <a:lvl2pPr lvl="1" rtl="0">
              <a:spcBef>
                <a:spcPts val="0"/>
              </a:spcBef>
              <a:spcAft>
                <a:spcPts val="0"/>
              </a:spcAft>
              <a:buClr>
                <a:srgbClr val="FFFFFF"/>
              </a:buClr>
              <a:buSzPts val="3600"/>
              <a:buNone/>
              <a:defRPr sz="3600">
                <a:solidFill>
                  <a:srgbClr val="FFFFFF"/>
                </a:solidFill>
              </a:defRPr>
            </a:lvl2pPr>
            <a:lvl3pPr lvl="2" rtl="0">
              <a:spcBef>
                <a:spcPts val="0"/>
              </a:spcBef>
              <a:spcAft>
                <a:spcPts val="0"/>
              </a:spcAft>
              <a:buClr>
                <a:srgbClr val="FFFFFF"/>
              </a:buClr>
              <a:buSzPts val="3600"/>
              <a:buNone/>
              <a:defRPr sz="3600">
                <a:solidFill>
                  <a:srgbClr val="FFFFFF"/>
                </a:solidFill>
              </a:defRPr>
            </a:lvl3pPr>
            <a:lvl4pPr lvl="3" rtl="0">
              <a:spcBef>
                <a:spcPts val="0"/>
              </a:spcBef>
              <a:spcAft>
                <a:spcPts val="0"/>
              </a:spcAft>
              <a:buClr>
                <a:srgbClr val="FFFFFF"/>
              </a:buClr>
              <a:buSzPts val="3600"/>
              <a:buNone/>
              <a:defRPr sz="3600">
                <a:solidFill>
                  <a:srgbClr val="FFFFFF"/>
                </a:solidFill>
              </a:defRPr>
            </a:lvl4pPr>
            <a:lvl5pPr lvl="4" rtl="0">
              <a:spcBef>
                <a:spcPts val="0"/>
              </a:spcBef>
              <a:spcAft>
                <a:spcPts val="0"/>
              </a:spcAft>
              <a:buClr>
                <a:srgbClr val="FFFFFF"/>
              </a:buClr>
              <a:buSzPts val="3600"/>
              <a:buNone/>
              <a:defRPr sz="3600">
                <a:solidFill>
                  <a:srgbClr val="FFFFFF"/>
                </a:solidFill>
              </a:defRPr>
            </a:lvl5pPr>
            <a:lvl6pPr lvl="5" rtl="0">
              <a:spcBef>
                <a:spcPts val="0"/>
              </a:spcBef>
              <a:spcAft>
                <a:spcPts val="0"/>
              </a:spcAft>
              <a:buClr>
                <a:srgbClr val="FFFFFF"/>
              </a:buClr>
              <a:buSzPts val="3600"/>
              <a:buNone/>
              <a:defRPr sz="3600">
                <a:solidFill>
                  <a:srgbClr val="FFFFFF"/>
                </a:solidFill>
              </a:defRPr>
            </a:lvl6pPr>
            <a:lvl7pPr lvl="6" rtl="0">
              <a:spcBef>
                <a:spcPts val="0"/>
              </a:spcBef>
              <a:spcAft>
                <a:spcPts val="0"/>
              </a:spcAft>
              <a:buClr>
                <a:srgbClr val="FFFFFF"/>
              </a:buClr>
              <a:buSzPts val="3600"/>
              <a:buNone/>
              <a:defRPr sz="3600">
                <a:solidFill>
                  <a:srgbClr val="FFFFFF"/>
                </a:solidFill>
              </a:defRPr>
            </a:lvl7pPr>
            <a:lvl8pPr lvl="7" rtl="0">
              <a:spcBef>
                <a:spcPts val="0"/>
              </a:spcBef>
              <a:spcAft>
                <a:spcPts val="0"/>
              </a:spcAft>
              <a:buClr>
                <a:srgbClr val="FFFFFF"/>
              </a:buClr>
              <a:buSzPts val="3600"/>
              <a:buNone/>
              <a:defRPr sz="3600">
                <a:solidFill>
                  <a:srgbClr val="FFFFFF"/>
                </a:solidFill>
              </a:defRPr>
            </a:lvl8pPr>
            <a:lvl9pPr lvl="8" rtl="0">
              <a:spcBef>
                <a:spcPts val="0"/>
              </a:spcBef>
              <a:spcAft>
                <a:spcPts val="0"/>
              </a:spcAft>
              <a:buClr>
                <a:srgbClr val="FFFFFF"/>
              </a:buClr>
              <a:buSzPts val="3600"/>
              <a:buNone/>
              <a:defRPr sz="3600">
                <a:solidFill>
                  <a:srgbClr val="FFFFFF"/>
                </a:solidFill>
              </a:defRPr>
            </a:lvl9pPr>
          </a:lstStyle>
          <a:p/>
        </p:txBody>
      </p:sp>
      <p:sp>
        <p:nvSpPr>
          <p:cNvPr id="93" name="Google Shape;93;p15"/>
          <p:cNvSpPr txBox="1"/>
          <p:nvPr>
            <p:ph idx="1" type="subTitle"/>
          </p:nvPr>
        </p:nvSpPr>
        <p:spPr>
          <a:xfrm>
            <a:off x="685800" y="3449654"/>
            <a:ext cx="5074500" cy="784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000"/>
              <a:buNone/>
              <a:defRPr>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94" name="Shape 94"/>
        <p:cNvGrpSpPr/>
        <p:nvPr/>
      </p:nvGrpSpPr>
      <p:grpSpPr>
        <a:xfrm>
          <a:off x="0" y="0"/>
          <a:ext cx="0" cy="0"/>
          <a:chOff x="0" y="0"/>
          <a:chExt cx="0" cy="0"/>
        </a:xfrm>
      </p:grpSpPr>
      <p:sp>
        <p:nvSpPr>
          <p:cNvPr id="95" name="Google Shape;95;p16"/>
          <p:cNvSpPr txBox="1"/>
          <p:nvPr>
            <p:ph idx="1" type="body"/>
          </p:nvPr>
        </p:nvSpPr>
        <p:spPr>
          <a:xfrm>
            <a:off x="2822775" y="2161800"/>
            <a:ext cx="3498300" cy="819900"/>
          </a:xfrm>
          <a:prstGeom prst="rect">
            <a:avLst/>
          </a:prstGeom>
        </p:spPr>
        <p:txBody>
          <a:bodyPr anchorCtr="0" anchor="ctr" bIns="91425" lIns="91425" spcFirstLastPara="1" rIns="91425" wrap="square" tIns="91425">
            <a:noAutofit/>
          </a:bodyPr>
          <a:lstStyle>
            <a:lvl1pPr indent="-381000" lvl="0" marL="457200" rtl="0" algn="ctr">
              <a:spcBef>
                <a:spcPts val="600"/>
              </a:spcBef>
              <a:spcAft>
                <a:spcPts val="0"/>
              </a:spcAft>
              <a:buClr>
                <a:srgbClr val="3796BF"/>
              </a:buClr>
              <a:buSzPts val="2400"/>
              <a:buFont typeface="Oswald"/>
              <a:buChar char="»"/>
              <a:defRPr sz="2400">
                <a:solidFill>
                  <a:srgbClr val="3796BF"/>
                </a:solidFill>
                <a:latin typeface="Oswald"/>
                <a:ea typeface="Oswald"/>
                <a:cs typeface="Oswald"/>
                <a:sym typeface="Oswald"/>
              </a:defRPr>
            </a:lvl1pPr>
            <a:lvl2pPr indent="-381000" lvl="1" marL="914400" rtl="0" algn="ctr">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2pPr>
            <a:lvl3pPr indent="-381000" lvl="2" marL="1371600" rtl="0" algn="ctr">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3pPr>
            <a:lvl4pPr indent="-381000" lvl="3" marL="1828800" rtl="0" algn="ctr">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4pPr>
            <a:lvl5pPr indent="-381000" lvl="4" marL="2286000" rtl="0" algn="ctr">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5pPr>
            <a:lvl6pPr indent="-381000" lvl="5" marL="2743200" rtl="0" algn="ctr">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6pPr>
            <a:lvl7pPr indent="-381000" lvl="6" marL="3200400" rtl="0" algn="ctr">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7pPr>
            <a:lvl8pPr indent="-381000" lvl="7" marL="3657600" rtl="0" algn="ctr">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8pPr>
            <a:lvl9pPr indent="-381000" lvl="8" marL="4114800" rtl="0" algn="ctr">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9pPr>
          </a:lstStyle>
          <a:p/>
        </p:txBody>
      </p:sp>
      <p:grpSp>
        <p:nvGrpSpPr>
          <p:cNvPr id="96" name="Google Shape;96;p16"/>
          <p:cNvGrpSpPr/>
          <p:nvPr/>
        </p:nvGrpSpPr>
        <p:grpSpPr>
          <a:xfrm>
            <a:off x="5609666" y="2185857"/>
            <a:ext cx="3534604" cy="3432788"/>
            <a:chOff x="6172200" y="2656118"/>
            <a:chExt cx="2971754" cy="2886151"/>
          </a:xfrm>
        </p:grpSpPr>
        <p:sp>
          <p:nvSpPr>
            <p:cNvPr id="97" name="Google Shape;97;p16"/>
            <p:cNvSpPr/>
            <p:nvPr/>
          </p:nvSpPr>
          <p:spPr>
            <a:xfrm flipH="1" rot="9208626">
              <a:off x="6704904" y="4110434"/>
              <a:ext cx="484232" cy="1204006"/>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6"/>
            <p:cNvSpPr/>
            <p:nvPr/>
          </p:nvSpPr>
          <p:spPr>
            <a:xfrm flipH="1" rot="9208633">
              <a:off x="7804300" y="3279013"/>
              <a:ext cx="877624" cy="2182136"/>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6"/>
            <p:cNvSpPr/>
            <p:nvPr/>
          </p:nvSpPr>
          <p:spPr>
            <a:xfrm flipH="1" rot="9208606">
              <a:off x="7481789" y="4276913"/>
              <a:ext cx="408796" cy="1016449"/>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flipH="1" rot="9208678">
              <a:off x="6287617" y="4657701"/>
              <a:ext cx="229660" cy="571018"/>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p:nvPr/>
          </p:nvSpPr>
          <p:spPr>
            <a:xfrm>
              <a:off x="8289303" y="2656118"/>
              <a:ext cx="854651" cy="1929080"/>
            </a:xfrm>
            <a:custGeom>
              <a:rect b="b" l="l" r="r" t="t"/>
              <a:pathLst>
                <a:path extrusionOk="0" h="84860" w="37596">
                  <a:moveTo>
                    <a:pt x="19066" y="0"/>
                  </a:moveTo>
                  <a:lnTo>
                    <a:pt x="0" y="9130"/>
                  </a:lnTo>
                  <a:lnTo>
                    <a:pt x="37596" y="84860"/>
                  </a:lnTo>
                  <a:lnTo>
                    <a:pt x="37596" y="37328"/>
                  </a:lnTo>
                  <a:close/>
                </a:path>
              </a:pathLst>
            </a:custGeom>
            <a:solidFill>
              <a:srgbClr val="4BB5D9"/>
            </a:solidFill>
            <a:ln>
              <a:noFill/>
            </a:ln>
          </p:spPr>
        </p:sp>
      </p:grpSp>
      <p:grpSp>
        <p:nvGrpSpPr>
          <p:cNvPr id="102" name="Google Shape;102;p16"/>
          <p:cNvGrpSpPr/>
          <p:nvPr/>
        </p:nvGrpSpPr>
        <p:grpSpPr>
          <a:xfrm>
            <a:off x="-22" y="-324543"/>
            <a:ext cx="3068579" cy="1910876"/>
            <a:chOff x="-32" y="-215963"/>
            <a:chExt cx="2163561" cy="1347300"/>
          </a:xfrm>
        </p:grpSpPr>
        <p:sp>
          <p:nvSpPr>
            <p:cNvPr id="103" name="Google Shape;103;p16"/>
            <p:cNvSpPr/>
            <p:nvPr/>
          </p:nvSpPr>
          <p:spPr>
            <a:xfrm flipH="1" rot="-1591408">
              <a:off x="1362169" y="-63166"/>
              <a:ext cx="205103" cy="509980"/>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p:nvPr/>
          </p:nvSpPr>
          <p:spPr>
            <a:xfrm flipH="1" rot="-1591371">
              <a:off x="239463" y="-151890"/>
              <a:ext cx="434754" cy="1080980"/>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6"/>
            <p:cNvSpPr/>
            <p:nvPr/>
          </p:nvSpPr>
          <p:spPr>
            <a:xfrm flipH="1" rot="-1591339">
              <a:off x="892401" y="-169347"/>
              <a:ext cx="504374" cy="1254067"/>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6"/>
            <p:cNvSpPr/>
            <p:nvPr/>
          </p:nvSpPr>
          <p:spPr>
            <a:xfrm flipH="1" rot="-1591322">
              <a:off x="1818452" y="-76292"/>
              <a:ext cx="229660" cy="571018"/>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6"/>
            <p:cNvSpPr/>
            <p:nvPr/>
          </p:nvSpPr>
          <p:spPr>
            <a:xfrm rot="10800000">
              <a:off x="-32" y="70725"/>
              <a:ext cx="380284" cy="858147"/>
            </a:xfrm>
            <a:custGeom>
              <a:rect b="b" l="l" r="r" t="t"/>
              <a:pathLst>
                <a:path extrusionOk="0" h="84860" w="37596">
                  <a:moveTo>
                    <a:pt x="19066" y="0"/>
                  </a:moveTo>
                  <a:lnTo>
                    <a:pt x="0" y="9130"/>
                  </a:lnTo>
                  <a:lnTo>
                    <a:pt x="37596" y="84860"/>
                  </a:lnTo>
                  <a:lnTo>
                    <a:pt x="37596" y="37328"/>
                  </a:lnTo>
                  <a:close/>
                </a:path>
              </a:pathLst>
            </a:custGeom>
            <a:solidFill>
              <a:srgbClr val="81D1EC"/>
            </a:solidFill>
            <a:ln>
              <a:noFill/>
            </a:ln>
          </p:spPr>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108" name="Shape 108"/>
        <p:cNvGrpSpPr/>
        <p:nvPr/>
      </p:nvGrpSpPr>
      <p:grpSpPr>
        <a:xfrm>
          <a:off x="0" y="0"/>
          <a:ext cx="0" cy="0"/>
          <a:chOff x="0" y="0"/>
          <a:chExt cx="0" cy="0"/>
        </a:xfrm>
      </p:grpSpPr>
      <p:grpSp>
        <p:nvGrpSpPr>
          <p:cNvPr id="109" name="Google Shape;109;p17"/>
          <p:cNvGrpSpPr/>
          <p:nvPr/>
        </p:nvGrpSpPr>
        <p:grpSpPr>
          <a:xfrm>
            <a:off x="6172200" y="2656118"/>
            <a:ext cx="2971754" cy="2886151"/>
            <a:chOff x="6172200" y="2656118"/>
            <a:chExt cx="2971754" cy="2886151"/>
          </a:xfrm>
        </p:grpSpPr>
        <p:sp>
          <p:nvSpPr>
            <p:cNvPr id="110" name="Google Shape;110;p17"/>
            <p:cNvSpPr/>
            <p:nvPr/>
          </p:nvSpPr>
          <p:spPr>
            <a:xfrm flipH="1" rot="9208626">
              <a:off x="6704904" y="4110434"/>
              <a:ext cx="484232" cy="1204006"/>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7"/>
            <p:cNvSpPr/>
            <p:nvPr/>
          </p:nvSpPr>
          <p:spPr>
            <a:xfrm flipH="1" rot="9208633">
              <a:off x="7804300" y="3279013"/>
              <a:ext cx="877624" cy="2182136"/>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7"/>
            <p:cNvSpPr/>
            <p:nvPr/>
          </p:nvSpPr>
          <p:spPr>
            <a:xfrm flipH="1" rot="9208606">
              <a:off x="7481789" y="4276913"/>
              <a:ext cx="408796" cy="1016449"/>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7"/>
            <p:cNvSpPr/>
            <p:nvPr/>
          </p:nvSpPr>
          <p:spPr>
            <a:xfrm flipH="1" rot="9208678">
              <a:off x="6287617" y="4657701"/>
              <a:ext cx="229660" cy="571018"/>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7"/>
            <p:cNvSpPr/>
            <p:nvPr/>
          </p:nvSpPr>
          <p:spPr>
            <a:xfrm>
              <a:off x="8289303" y="2656118"/>
              <a:ext cx="854651" cy="1929080"/>
            </a:xfrm>
            <a:custGeom>
              <a:rect b="b" l="l" r="r" t="t"/>
              <a:pathLst>
                <a:path extrusionOk="0" h="84860" w="37596">
                  <a:moveTo>
                    <a:pt x="19066" y="0"/>
                  </a:moveTo>
                  <a:lnTo>
                    <a:pt x="0" y="9130"/>
                  </a:lnTo>
                  <a:lnTo>
                    <a:pt x="37596" y="84860"/>
                  </a:lnTo>
                  <a:lnTo>
                    <a:pt x="37596" y="37328"/>
                  </a:lnTo>
                  <a:close/>
                </a:path>
              </a:pathLst>
            </a:custGeom>
            <a:solidFill>
              <a:srgbClr val="3796BF"/>
            </a:solidFill>
            <a:ln>
              <a:noFill/>
            </a:ln>
          </p:spPr>
        </p:sp>
      </p:grpSp>
      <p:grpSp>
        <p:nvGrpSpPr>
          <p:cNvPr id="115" name="Google Shape;115;p17"/>
          <p:cNvGrpSpPr/>
          <p:nvPr/>
        </p:nvGrpSpPr>
        <p:grpSpPr>
          <a:xfrm>
            <a:off x="-32" y="-228027"/>
            <a:ext cx="2163561" cy="1347300"/>
            <a:chOff x="-32" y="-215963"/>
            <a:chExt cx="2163561" cy="1347300"/>
          </a:xfrm>
        </p:grpSpPr>
        <p:sp>
          <p:nvSpPr>
            <p:cNvPr id="116" name="Google Shape;116;p17"/>
            <p:cNvSpPr/>
            <p:nvPr/>
          </p:nvSpPr>
          <p:spPr>
            <a:xfrm flipH="1" rot="-1591408">
              <a:off x="1362169" y="-63166"/>
              <a:ext cx="205103" cy="509980"/>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7"/>
            <p:cNvSpPr/>
            <p:nvPr/>
          </p:nvSpPr>
          <p:spPr>
            <a:xfrm flipH="1" rot="-1591371">
              <a:off x="239463" y="-151890"/>
              <a:ext cx="434754" cy="1080980"/>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7"/>
            <p:cNvSpPr/>
            <p:nvPr/>
          </p:nvSpPr>
          <p:spPr>
            <a:xfrm flipH="1" rot="-1591339">
              <a:off x="892401" y="-169347"/>
              <a:ext cx="504374" cy="1254067"/>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flipH="1" rot="-1591322">
              <a:off x="1818452" y="-76292"/>
              <a:ext cx="229660" cy="571018"/>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rot="10800000">
              <a:off x="-32" y="70725"/>
              <a:ext cx="380284" cy="858147"/>
            </a:xfrm>
            <a:custGeom>
              <a:rect b="b" l="l" r="r" t="t"/>
              <a:pathLst>
                <a:path extrusionOk="0" h="84860" w="37596">
                  <a:moveTo>
                    <a:pt x="19066" y="0"/>
                  </a:moveTo>
                  <a:lnTo>
                    <a:pt x="0" y="9130"/>
                  </a:lnTo>
                  <a:lnTo>
                    <a:pt x="37596" y="84860"/>
                  </a:lnTo>
                  <a:lnTo>
                    <a:pt x="37596" y="37328"/>
                  </a:lnTo>
                  <a:close/>
                </a:path>
              </a:pathLst>
            </a:custGeom>
            <a:solidFill>
              <a:srgbClr val="4BB5D9"/>
            </a:solidFill>
            <a:ln>
              <a:noFill/>
            </a:ln>
          </p:spPr>
        </p:sp>
      </p:grpSp>
      <p:sp>
        <p:nvSpPr>
          <p:cNvPr id="121" name="Google Shape;121;p17"/>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2" name="Google Shape;122;p17"/>
          <p:cNvSpPr txBox="1"/>
          <p:nvPr>
            <p:ph idx="1" type="body"/>
          </p:nvPr>
        </p:nvSpPr>
        <p:spPr>
          <a:xfrm>
            <a:off x="1031425" y="1777125"/>
            <a:ext cx="5760300" cy="25212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a:lvl1pPr>
            <a:lvl2pPr indent="-355600" lvl="1" marL="914400" rtl="0">
              <a:spcBef>
                <a:spcPts val="0"/>
              </a:spcBef>
              <a:spcAft>
                <a:spcPts val="0"/>
              </a:spcAft>
              <a:buSzPts val="2000"/>
              <a:buChar char="⋄"/>
              <a:defRPr/>
            </a:lvl2pPr>
            <a:lvl3pPr indent="-355600" lvl="2" marL="1371600" rtl="0">
              <a:spcBef>
                <a:spcPts val="0"/>
              </a:spcBef>
              <a:spcAft>
                <a:spcPts val="0"/>
              </a:spcAft>
              <a:buSzPts val="2000"/>
              <a:buChar char="⋄"/>
              <a:defRPr/>
            </a:lvl3pPr>
            <a:lvl4pPr indent="-355600" lvl="3" marL="1828800" rtl="0">
              <a:spcBef>
                <a:spcPts val="0"/>
              </a:spcBef>
              <a:spcAft>
                <a:spcPts val="0"/>
              </a:spcAft>
              <a:buSzPts val="2000"/>
              <a:buChar char="⋄"/>
              <a:defRPr/>
            </a:lvl4pPr>
            <a:lvl5pPr indent="-355600" lvl="4" marL="2286000" rtl="0">
              <a:spcBef>
                <a:spcPts val="0"/>
              </a:spcBef>
              <a:spcAft>
                <a:spcPts val="0"/>
              </a:spcAft>
              <a:buSzPts val="2000"/>
              <a:buChar char="⋄"/>
              <a:defRPr/>
            </a:lvl5pPr>
            <a:lvl6pPr indent="-355600" lvl="5" marL="2743200" rtl="0">
              <a:spcBef>
                <a:spcPts val="0"/>
              </a:spcBef>
              <a:spcAft>
                <a:spcPts val="0"/>
              </a:spcAft>
              <a:buSzPts val="2000"/>
              <a:buChar char="⋄"/>
              <a:defRPr/>
            </a:lvl6pPr>
            <a:lvl7pPr indent="-355600" lvl="6" marL="3200400" rtl="0">
              <a:spcBef>
                <a:spcPts val="0"/>
              </a:spcBef>
              <a:spcAft>
                <a:spcPts val="0"/>
              </a:spcAft>
              <a:buSzPts val="2000"/>
              <a:buChar char="●"/>
              <a:defRPr/>
            </a:lvl7pPr>
            <a:lvl8pPr indent="-355600" lvl="7" marL="3657600" rtl="0">
              <a:spcBef>
                <a:spcPts val="0"/>
              </a:spcBef>
              <a:spcAft>
                <a:spcPts val="0"/>
              </a:spcAft>
              <a:buSzPts val="2000"/>
              <a:buChar char="○"/>
              <a:defRPr/>
            </a:lvl8pPr>
            <a:lvl9pPr indent="-355600" lvl="8" marL="4114800" rtl="0">
              <a:spcBef>
                <a:spcPts val="0"/>
              </a:spcBef>
              <a:spcAft>
                <a:spcPts val="0"/>
              </a:spcAft>
              <a:buSzPts val="20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123" name="Shape 123"/>
        <p:cNvGrpSpPr/>
        <p:nvPr/>
      </p:nvGrpSpPr>
      <p:grpSpPr>
        <a:xfrm>
          <a:off x="0" y="0"/>
          <a:ext cx="0" cy="0"/>
          <a:chOff x="0" y="0"/>
          <a:chExt cx="0" cy="0"/>
        </a:xfrm>
      </p:grpSpPr>
      <p:grpSp>
        <p:nvGrpSpPr>
          <p:cNvPr id="124" name="Google Shape;124;p18"/>
          <p:cNvGrpSpPr/>
          <p:nvPr/>
        </p:nvGrpSpPr>
        <p:grpSpPr>
          <a:xfrm>
            <a:off x="6172200" y="2656118"/>
            <a:ext cx="2971754" cy="2886151"/>
            <a:chOff x="6172200" y="2656118"/>
            <a:chExt cx="2971754" cy="2886151"/>
          </a:xfrm>
        </p:grpSpPr>
        <p:sp>
          <p:nvSpPr>
            <p:cNvPr id="125" name="Google Shape;125;p18"/>
            <p:cNvSpPr/>
            <p:nvPr/>
          </p:nvSpPr>
          <p:spPr>
            <a:xfrm flipH="1" rot="9208626">
              <a:off x="6704904" y="4110434"/>
              <a:ext cx="484232" cy="1204006"/>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flipH="1" rot="9208633">
              <a:off x="7804300" y="3279013"/>
              <a:ext cx="877624" cy="2182136"/>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p:nvPr/>
          </p:nvSpPr>
          <p:spPr>
            <a:xfrm flipH="1" rot="9208606">
              <a:off x="7481789" y="4276913"/>
              <a:ext cx="408796" cy="1016449"/>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8"/>
            <p:cNvSpPr/>
            <p:nvPr/>
          </p:nvSpPr>
          <p:spPr>
            <a:xfrm flipH="1" rot="9208678">
              <a:off x="6287617" y="4657701"/>
              <a:ext cx="229660" cy="571018"/>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8"/>
            <p:cNvSpPr/>
            <p:nvPr/>
          </p:nvSpPr>
          <p:spPr>
            <a:xfrm>
              <a:off x="8289303" y="2656118"/>
              <a:ext cx="854651" cy="1929080"/>
            </a:xfrm>
            <a:custGeom>
              <a:rect b="b" l="l" r="r" t="t"/>
              <a:pathLst>
                <a:path extrusionOk="0" h="84860" w="37596">
                  <a:moveTo>
                    <a:pt x="19066" y="0"/>
                  </a:moveTo>
                  <a:lnTo>
                    <a:pt x="0" y="9130"/>
                  </a:lnTo>
                  <a:lnTo>
                    <a:pt x="37596" y="84860"/>
                  </a:lnTo>
                  <a:lnTo>
                    <a:pt x="37596" y="37328"/>
                  </a:lnTo>
                  <a:close/>
                </a:path>
              </a:pathLst>
            </a:custGeom>
            <a:solidFill>
              <a:srgbClr val="3796BF"/>
            </a:solidFill>
            <a:ln>
              <a:noFill/>
            </a:ln>
          </p:spPr>
        </p:sp>
      </p:grpSp>
      <p:grpSp>
        <p:nvGrpSpPr>
          <p:cNvPr id="130" name="Google Shape;130;p18"/>
          <p:cNvGrpSpPr/>
          <p:nvPr/>
        </p:nvGrpSpPr>
        <p:grpSpPr>
          <a:xfrm>
            <a:off x="-32" y="-228027"/>
            <a:ext cx="2163561" cy="1347300"/>
            <a:chOff x="-32" y="-215963"/>
            <a:chExt cx="2163561" cy="1347300"/>
          </a:xfrm>
        </p:grpSpPr>
        <p:sp>
          <p:nvSpPr>
            <p:cNvPr id="131" name="Google Shape;131;p18"/>
            <p:cNvSpPr/>
            <p:nvPr/>
          </p:nvSpPr>
          <p:spPr>
            <a:xfrm flipH="1" rot="-1591408">
              <a:off x="1362169" y="-63166"/>
              <a:ext cx="205103" cy="509980"/>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flipH="1" rot="-1591371">
              <a:off x="239463" y="-151890"/>
              <a:ext cx="434754" cy="1080980"/>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flipH="1" rot="-1591339">
              <a:off x="892401" y="-169347"/>
              <a:ext cx="504374" cy="1254067"/>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p:nvPr/>
          </p:nvSpPr>
          <p:spPr>
            <a:xfrm flipH="1" rot="-1591322">
              <a:off x="1818452" y="-76292"/>
              <a:ext cx="229660" cy="571018"/>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8"/>
            <p:cNvSpPr/>
            <p:nvPr/>
          </p:nvSpPr>
          <p:spPr>
            <a:xfrm rot="10800000">
              <a:off x="-32" y="70725"/>
              <a:ext cx="380284" cy="858147"/>
            </a:xfrm>
            <a:custGeom>
              <a:rect b="b" l="l" r="r" t="t"/>
              <a:pathLst>
                <a:path extrusionOk="0" h="84860" w="37596">
                  <a:moveTo>
                    <a:pt x="19066" y="0"/>
                  </a:moveTo>
                  <a:lnTo>
                    <a:pt x="0" y="9130"/>
                  </a:lnTo>
                  <a:lnTo>
                    <a:pt x="37596" y="84860"/>
                  </a:lnTo>
                  <a:lnTo>
                    <a:pt x="37596" y="37328"/>
                  </a:lnTo>
                  <a:close/>
                </a:path>
              </a:pathLst>
            </a:custGeom>
            <a:solidFill>
              <a:srgbClr val="4BB5D9"/>
            </a:solidFill>
            <a:ln>
              <a:noFill/>
            </a:ln>
          </p:spPr>
        </p:sp>
      </p:grpSp>
      <p:sp>
        <p:nvSpPr>
          <p:cNvPr id="136" name="Google Shape;136;p18"/>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7" name="Google Shape;137;p18"/>
          <p:cNvSpPr txBox="1"/>
          <p:nvPr>
            <p:ph idx="1" type="body"/>
          </p:nvPr>
        </p:nvSpPr>
        <p:spPr>
          <a:xfrm>
            <a:off x="1031425" y="1860875"/>
            <a:ext cx="2796000" cy="30648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138" name="Google Shape;138;p18"/>
          <p:cNvSpPr txBox="1"/>
          <p:nvPr>
            <p:ph idx="2" type="body"/>
          </p:nvPr>
        </p:nvSpPr>
        <p:spPr>
          <a:xfrm>
            <a:off x="3995772" y="1860875"/>
            <a:ext cx="2796000" cy="30648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139" name="Shape 139"/>
        <p:cNvGrpSpPr/>
        <p:nvPr/>
      </p:nvGrpSpPr>
      <p:grpSpPr>
        <a:xfrm>
          <a:off x="0" y="0"/>
          <a:ext cx="0" cy="0"/>
          <a:chOff x="0" y="0"/>
          <a:chExt cx="0" cy="0"/>
        </a:xfrm>
      </p:grpSpPr>
      <p:grpSp>
        <p:nvGrpSpPr>
          <p:cNvPr id="140" name="Google Shape;140;p19"/>
          <p:cNvGrpSpPr/>
          <p:nvPr/>
        </p:nvGrpSpPr>
        <p:grpSpPr>
          <a:xfrm>
            <a:off x="6791633" y="3181575"/>
            <a:ext cx="2352143" cy="2284388"/>
            <a:chOff x="6172200" y="2656118"/>
            <a:chExt cx="2971754" cy="2886151"/>
          </a:xfrm>
        </p:grpSpPr>
        <p:sp>
          <p:nvSpPr>
            <p:cNvPr id="141" name="Google Shape;141;p19"/>
            <p:cNvSpPr/>
            <p:nvPr/>
          </p:nvSpPr>
          <p:spPr>
            <a:xfrm flipH="1" rot="9208626">
              <a:off x="6704904" y="4110434"/>
              <a:ext cx="484232" cy="1204006"/>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9"/>
            <p:cNvSpPr/>
            <p:nvPr/>
          </p:nvSpPr>
          <p:spPr>
            <a:xfrm flipH="1" rot="9208633">
              <a:off x="7804300" y="3279013"/>
              <a:ext cx="877624" cy="2182136"/>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9"/>
            <p:cNvSpPr/>
            <p:nvPr/>
          </p:nvSpPr>
          <p:spPr>
            <a:xfrm flipH="1" rot="9208606">
              <a:off x="7481789" y="4276913"/>
              <a:ext cx="408796" cy="1016449"/>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9"/>
            <p:cNvSpPr/>
            <p:nvPr/>
          </p:nvSpPr>
          <p:spPr>
            <a:xfrm flipH="1" rot="9208678">
              <a:off x="6287617" y="4657701"/>
              <a:ext cx="229660" cy="571018"/>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9"/>
            <p:cNvSpPr/>
            <p:nvPr/>
          </p:nvSpPr>
          <p:spPr>
            <a:xfrm>
              <a:off x="8289303" y="2656118"/>
              <a:ext cx="854651" cy="1929080"/>
            </a:xfrm>
            <a:custGeom>
              <a:rect b="b" l="l" r="r" t="t"/>
              <a:pathLst>
                <a:path extrusionOk="0" h="84860" w="37596">
                  <a:moveTo>
                    <a:pt x="19066" y="0"/>
                  </a:moveTo>
                  <a:lnTo>
                    <a:pt x="0" y="9130"/>
                  </a:lnTo>
                  <a:lnTo>
                    <a:pt x="37596" y="84860"/>
                  </a:lnTo>
                  <a:lnTo>
                    <a:pt x="37596" y="37328"/>
                  </a:lnTo>
                  <a:close/>
                </a:path>
              </a:pathLst>
            </a:custGeom>
            <a:solidFill>
              <a:srgbClr val="3796BF"/>
            </a:solidFill>
            <a:ln>
              <a:noFill/>
            </a:ln>
          </p:spPr>
        </p:sp>
      </p:grpSp>
      <p:grpSp>
        <p:nvGrpSpPr>
          <p:cNvPr id="146" name="Google Shape;146;p19"/>
          <p:cNvGrpSpPr/>
          <p:nvPr/>
        </p:nvGrpSpPr>
        <p:grpSpPr>
          <a:xfrm>
            <a:off x="-32" y="-228027"/>
            <a:ext cx="2163561" cy="1347300"/>
            <a:chOff x="-32" y="-215963"/>
            <a:chExt cx="2163561" cy="1347300"/>
          </a:xfrm>
        </p:grpSpPr>
        <p:sp>
          <p:nvSpPr>
            <p:cNvPr id="147" name="Google Shape;147;p19"/>
            <p:cNvSpPr/>
            <p:nvPr/>
          </p:nvSpPr>
          <p:spPr>
            <a:xfrm flipH="1" rot="-1591408">
              <a:off x="1362169" y="-63166"/>
              <a:ext cx="205103" cy="509980"/>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9"/>
            <p:cNvSpPr/>
            <p:nvPr/>
          </p:nvSpPr>
          <p:spPr>
            <a:xfrm flipH="1" rot="-1591371">
              <a:off x="239463" y="-151890"/>
              <a:ext cx="434754" cy="1080980"/>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flipH="1" rot="-1591339">
              <a:off x="892401" y="-169347"/>
              <a:ext cx="504374" cy="1254067"/>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flipH="1" rot="-1591322">
              <a:off x="1818452" y="-76292"/>
              <a:ext cx="229660" cy="571018"/>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rot="10800000">
              <a:off x="-32" y="70725"/>
              <a:ext cx="380284" cy="858147"/>
            </a:xfrm>
            <a:custGeom>
              <a:rect b="b" l="l" r="r" t="t"/>
              <a:pathLst>
                <a:path extrusionOk="0" h="84860" w="37596">
                  <a:moveTo>
                    <a:pt x="19066" y="0"/>
                  </a:moveTo>
                  <a:lnTo>
                    <a:pt x="0" y="9130"/>
                  </a:lnTo>
                  <a:lnTo>
                    <a:pt x="37596" y="84860"/>
                  </a:lnTo>
                  <a:lnTo>
                    <a:pt x="37596" y="37328"/>
                  </a:lnTo>
                  <a:close/>
                </a:path>
              </a:pathLst>
            </a:custGeom>
            <a:solidFill>
              <a:srgbClr val="4BB5D9"/>
            </a:solidFill>
            <a:ln>
              <a:noFill/>
            </a:ln>
          </p:spPr>
        </p:sp>
      </p:grpSp>
      <p:sp>
        <p:nvSpPr>
          <p:cNvPr id="152" name="Google Shape;152;p19"/>
          <p:cNvSpPr txBox="1"/>
          <p:nvPr>
            <p:ph type="title"/>
          </p:nvPr>
        </p:nvSpPr>
        <p:spPr>
          <a:xfrm>
            <a:off x="1031425" y="1149725"/>
            <a:ext cx="6321000" cy="680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3" name="Google Shape;153;p19"/>
          <p:cNvSpPr txBox="1"/>
          <p:nvPr>
            <p:ph idx="1" type="body"/>
          </p:nvPr>
        </p:nvSpPr>
        <p:spPr>
          <a:xfrm>
            <a:off x="1031425" y="1830425"/>
            <a:ext cx="2037600" cy="30954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54" name="Google Shape;154;p19"/>
          <p:cNvSpPr txBox="1"/>
          <p:nvPr>
            <p:ph idx="2" type="body"/>
          </p:nvPr>
        </p:nvSpPr>
        <p:spPr>
          <a:xfrm>
            <a:off x="3173275" y="1830425"/>
            <a:ext cx="2037600" cy="30954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55" name="Google Shape;155;p19"/>
          <p:cNvSpPr txBox="1"/>
          <p:nvPr>
            <p:ph idx="3" type="body"/>
          </p:nvPr>
        </p:nvSpPr>
        <p:spPr>
          <a:xfrm>
            <a:off x="5315125" y="1830425"/>
            <a:ext cx="2037600" cy="30954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56" name="Shape 156"/>
        <p:cNvGrpSpPr/>
        <p:nvPr/>
      </p:nvGrpSpPr>
      <p:grpSpPr>
        <a:xfrm>
          <a:off x="0" y="0"/>
          <a:ext cx="0" cy="0"/>
          <a:chOff x="0" y="0"/>
          <a:chExt cx="0" cy="0"/>
        </a:xfrm>
      </p:grpSpPr>
      <p:grpSp>
        <p:nvGrpSpPr>
          <p:cNvPr id="157" name="Google Shape;157;p20"/>
          <p:cNvGrpSpPr/>
          <p:nvPr/>
        </p:nvGrpSpPr>
        <p:grpSpPr>
          <a:xfrm>
            <a:off x="6172200" y="2656118"/>
            <a:ext cx="2971754" cy="2886151"/>
            <a:chOff x="6172200" y="2656118"/>
            <a:chExt cx="2971754" cy="2886151"/>
          </a:xfrm>
        </p:grpSpPr>
        <p:sp>
          <p:nvSpPr>
            <p:cNvPr id="158" name="Google Shape;158;p20"/>
            <p:cNvSpPr/>
            <p:nvPr/>
          </p:nvSpPr>
          <p:spPr>
            <a:xfrm flipH="1" rot="9208626">
              <a:off x="6704904" y="4110434"/>
              <a:ext cx="484232" cy="1204006"/>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flipH="1" rot="9208633">
              <a:off x="7804300" y="3279013"/>
              <a:ext cx="877624" cy="2182136"/>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flipH="1" rot="9208606">
              <a:off x="7481789" y="4276913"/>
              <a:ext cx="408796" cy="1016449"/>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flipH="1" rot="9208678">
              <a:off x="6287617" y="4657701"/>
              <a:ext cx="229660" cy="571018"/>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8289303" y="2656118"/>
              <a:ext cx="854651" cy="1929080"/>
            </a:xfrm>
            <a:custGeom>
              <a:rect b="b" l="l" r="r" t="t"/>
              <a:pathLst>
                <a:path extrusionOk="0" h="84860" w="37596">
                  <a:moveTo>
                    <a:pt x="19066" y="0"/>
                  </a:moveTo>
                  <a:lnTo>
                    <a:pt x="0" y="9130"/>
                  </a:lnTo>
                  <a:lnTo>
                    <a:pt x="37596" y="84860"/>
                  </a:lnTo>
                  <a:lnTo>
                    <a:pt x="37596" y="37328"/>
                  </a:lnTo>
                  <a:close/>
                </a:path>
              </a:pathLst>
            </a:custGeom>
            <a:solidFill>
              <a:srgbClr val="3796BF"/>
            </a:solidFill>
            <a:ln>
              <a:noFill/>
            </a:ln>
          </p:spPr>
        </p:sp>
      </p:grpSp>
      <p:grpSp>
        <p:nvGrpSpPr>
          <p:cNvPr id="163" name="Google Shape;163;p20"/>
          <p:cNvGrpSpPr/>
          <p:nvPr/>
        </p:nvGrpSpPr>
        <p:grpSpPr>
          <a:xfrm>
            <a:off x="-32" y="-228027"/>
            <a:ext cx="2163561" cy="1347300"/>
            <a:chOff x="-32" y="-215963"/>
            <a:chExt cx="2163561" cy="1347300"/>
          </a:xfrm>
        </p:grpSpPr>
        <p:sp>
          <p:nvSpPr>
            <p:cNvPr id="164" name="Google Shape;164;p20"/>
            <p:cNvSpPr/>
            <p:nvPr/>
          </p:nvSpPr>
          <p:spPr>
            <a:xfrm flipH="1" rot="-1591408">
              <a:off x="1362169" y="-63166"/>
              <a:ext cx="205103" cy="509980"/>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flipH="1" rot="-1591371">
              <a:off x="239463" y="-151890"/>
              <a:ext cx="434754" cy="1080980"/>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flipH="1" rot="-1591339">
              <a:off x="892401" y="-169347"/>
              <a:ext cx="504374" cy="1254067"/>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flipH="1" rot="-1591322">
              <a:off x="1818452" y="-76292"/>
              <a:ext cx="229660" cy="571018"/>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rot="10800000">
              <a:off x="-32" y="70725"/>
              <a:ext cx="380284" cy="858147"/>
            </a:xfrm>
            <a:custGeom>
              <a:rect b="b" l="l" r="r" t="t"/>
              <a:pathLst>
                <a:path extrusionOk="0" h="84860" w="37596">
                  <a:moveTo>
                    <a:pt x="19066" y="0"/>
                  </a:moveTo>
                  <a:lnTo>
                    <a:pt x="0" y="9130"/>
                  </a:lnTo>
                  <a:lnTo>
                    <a:pt x="37596" y="84860"/>
                  </a:lnTo>
                  <a:lnTo>
                    <a:pt x="37596" y="37328"/>
                  </a:lnTo>
                  <a:close/>
                </a:path>
              </a:pathLst>
            </a:custGeom>
            <a:solidFill>
              <a:srgbClr val="4BB5D9"/>
            </a:solidFill>
            <a:ln>
              <a:noFill/>
            </a:ln>
          </p:spPr>
        </p:sp>
      </p:grpSp>
      <p:sp>
        <p:nvSpPr>
          <p:cNvPr id="169" name="Google Shape;169;p20"/>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0" name="Shape 170"/>
        <p:cNvGrpSpPr/>
        <p:nvPr/>
      </p:nvGrpSpPr>
      <p:grpSpPr>
        <a:xfrm>
          <a:off x="0" y="0"/>
          <a:ext cx="0" cy="0"/>
          <a:chOff x="0" y="0"/>
          <a:chExt cx="0" cy="0"/>
        </a:xfrm>
      </p:grpSpPr>
      <p:grpSp>
        <p:nvGrpSpPr>
          <p:cNvPr id="171" name="Google Shape;171;p21"/>
          <p:cNvGrpSpPr/>
          <p:nvPr/>
        </p:nvGrpSpPr>
        <p:grpSpPr>
          <a:xfrm>
            <a:off x="-32" y="-228027"/>
            <a:ext cx="2163561" cy="1347300"/>
            <a:chOff x="-32" y="-215963"/>
            <a:chExt cx="2163561" cy="1347300"/>
          </a:xfrm>
        </p:grpSpPr>
        <p:sp>
          <p:nvSpPr>
            <p:cNvPr id="172" name="Google Shape;172;p21"/>
            <p:cNvSpPr/>
            <p:nvPr/>
          </p:nvSpPr>
          <p:spPr>
            <a:xfrm flipH="1" rot="-1591408">
              <a:off x="1362169" y="-63166"/>
              <a:ext cx="205103" cy="509980"/>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flipH="1" rot="-1591371">
              <a:off x="239463" y="-151890"/>
              <a:ext cx="434754" cy="1080980"/>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flipH="1" rot="-1591339">
              <a:off x="892401" y="-169347"/>
              <a:ext cx="504374" cy="1254067"/>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flipH="1" rot="-1591322">
              <a:off x="1818452" y="-76292"/>
              <a:ext cx="229660" cy="571018"/>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rot="10800000">
              <a:off x="-32" y="70725"/>
              <a:ext cx="380284" cy="858147"/>
            </a:xfrm>
            <a:custGeom>
              <a:rect b="b" l="l" r="r" t="t"/>
              <a:pathLst>
                <a:path extrusionOk="0" h="84860" w="37596">
                  <a:moveTo>
                    <a:pt x="19066" y="0"/>
                  </a:moveTo>
                  <a:lnTo>
                    <a:pt x="0" y="9130"/>
                  </a:lnTo>
                  <a:lnTo>
                    <a:pt x="37596" y="84860"/>
                  </a:lnTo>
                  <a:lnTo>
                    <a:pt x="37596" y="37328"/>
                  </a:lnTo>
                  <a:close/>
                </a:path>
              </a:pathLst>
            </a:custGeom>
            <a:solidFill>
              <a:srgbClr val="4BB5D9"/>
            </a:solidFill>
            <a:ln>
              <a:noFill/>
            </a:ln>
          </p:spPr>
        </p:sp>
      </p:grpSp>
      <p:sp>
        <p:nvSpPr>
          <p:cNvPr id="177" name="Google Shape;177;p21"/>
          <p:cNvSpPr txBox="1"/>
          <p:nvPr>
            <p:ph idx="1" type="body"/>
          </p:nvPr>
        </p:nvSpPr>
        <p:spPr>
          <a:xfrm>
            <a:off x="1097775" y="4025300"/>
            <a:ext cx="6948600" cy="519600"/>
          </a:xfrm>
          <a:prstGeom prst="rect">
            <a:avLst/>
          </a:prstGeom>
        </p:spPr>
        <p:txBody>
          <a:bodyPr anchorCtr="0" anchor="t" bIns="91425" lIns="91425" spcFirstLastPara="1" rIns="91425" wrap="square" tIns="91425">
            <a:noAutofit/>
          </a:bodyPr>
          <a:lstStyle>
            <a:lvl1pPr indent="-228600" lvl="0" marL="457200" rtl="0">
              <a:spcBef>
                <a:spcPts val="360"/>
              </a:spcBef>
              <a:spcAft>
                <a:spcPts val="0"/>
              </a:spcAft>
              <a:buSzPts val="1800"/>
              <a:buNone/>
              <a:defRPr sz="1800"/>
            </a:lvl1pPr>
          </a:lstStyle>
          <a:p/>
        </p:txBody>
      </p:sp>
      <p:grpSp>
        <p:nvGrpSpPr>
          <p:cNvPr id="178" name="Google Shape;178;p21"/>
          <p:cNvGrpSpPr/>
          <p:nvPr/>
        </p:nvGrpSpPr>
        <p:grpSpPr>
          <a:xfrm>
            <a:off x="6791633" y="3181575"/>
            <a:ext cx="2352143" cy="2284388"/>
            <a:chOff x="6172200" y="2656118"/>
            <a:chExt cx="2971754" cy="2886151"/>
          </a:xfrm>
        </p:grpSpPr>
        <p:sp>
          <p:nvSpPr>
            <p:cNvPr id="179" name="Google Shape;179;p21"/>
            <p:cNvSpPr/>
            <p:nvPr/>
          </p:nvSpPr>
          <p:spPr>
            <a:xfrm flipH="1" rot="9208626">
              <a:off x="6704904" y="4110434"/>
              <a:ext cx="484232" cy="1204006"/>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p:nvPr/>
          </p:nvSpPr>
          <p:spPr>
            <a:xfrm flipH="1" rot="9208633">
              <a:off x="7804300" y="3279013"/>
              <a:ext cx="877624" cy="2182136"/>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flipH="1" rot="9208606">
              <a:off x="7481789" y="4276913"/>
              <a:ext cx="408796" cy="1016449"/>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flipH="1" rot="9208678">
              <a:off x="6287617" y="4657701"/>
              <a:ext cx="229660" cy="571018"/>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8289303" y="2656118"/>
              <a:ext cx="854651" cy="1929080"/>
            </a:xfrm>
            <a:custGeom>
              <a:rect b="b" l="l" r="r" t="t"/>
              <a:pathLst>
                <a:path extrusionOk="0" h="84860" w="37596">
                  <a:moveTo>
                    <a:pt x="19066" y="0"/>
                  </a:moveTo>
                  <a:lnTo>
                    <a:pt x="0" y="9130"/>
                  </a:lnTo>
                  <a:lnTo>
                    <a:pt x="37596" y="84860"/>
                  </a:lnTo>
                  <a:lnTo>
                    <a:pt x="37596" y="37328"/>
                  </a:lnTo>
                  <a:close/>
                </a:path>
              </a:pathLst>
            </a:custGeom>
            <a:solidFill>
              <a:srgbClr val="3796BF"/>
            </a:solidFill>
            <a:ln>
              <a:noFill/>
            </a:ln>
          </p:spPr>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84" name="Shape 184"/>
        <p:cNvGrpSpPr/>
        <p:nvPr/>
      </p:nvGrpSpPr>
      <p:grpSpPr>
        <a:xfrm>
          <a:off x="0" y="0"/>
          <a:ext cx="0" cy="0"/>
          <a:chOff x="0" y="0"/>
          <a:chExt cx="0" cy="0"/>
        </a:xfrm>
      </p:grpSpPr>
      <p:grpSp>
        <p:nvGrpSpPr>
          <p:cNvPr id="185" name="Google Shape;185;p22"/>
          <p:cNvGrpSpPr/>
          <p:nvPr/>
        </p:nvGrpSpPr>
        <p:grpSpPr>
          <a:xfrm>
            <a:off x="6172200" y="2656118"/>
            <a:ext cx="2971754" cy="2886151"/>
            <a:chOff x="6172200" y="2656118"/>
            <a:chExt cx="2971754" cy="2886151"/>
          </a:xfrm>
        </p:grpSpPr>
        <p:sp>
          <p:nvSpPr>
            <p:cNvPr id="186" name="Google Shape;186;p22"/>
            <p:cNvSpPr/>
            <p:nvPr/>
          </p:nvSpPr>
          <p:spPr>
            <a:xfrm flipH="1" rot="9208626">
              <a:off x="6704904" y="4110434"/>
              <a:ext cx="484232" cy="1204006"/>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2"/>
            <p:cNvSpPr/>
            <p:nvPr/>
          </p:nvSpPr>
          <p:spPr>
            <a:xfrm flipH="1" rot="9208633">
              <a:off x="7804300" y="3279013"/>
              <a:ext cx="877624" cy="2182136"/>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flipH="1" rot="9208606">
              <a:off x="7481789" y="4276913"/>
              <a:ext cx="408796" cy="1016449"/>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p:nvPr/>
          </p:nvSpPr>
          <p:spPr>
            <a:xfrm flipH="1" rot="9208678">
              <a:off x="6287617" y="4657701"/>
              <a:ext cx="229660" cy="571018"/>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a:off x="8289303" y="2656118"/>
              <a:ext cx="854651" cy="1929080"/>
            </a:xfrm>
            <a:custGeom>
              <a:rect b="b" l="l" r="r" t="t"/>
              <a:pathLst>
                <a:path extrusionOk="0" h="84860" w="37596">
                  <a:moveTo>
                    <a:pt x="19066" y="0"/>
                  </a:moveTo>
                  <a:lnTo>
                    <a:pt x="0" y="9130"/>
                  </a:lnTo>
                  <a:lnTo>
                    <a:pt x="37596" y="84860"/>
                  </a:lnTo>
                  <a:lnTo>
                    <a:pt x="37596" y="37328"/>
                  </a:lnTo>
                  <a:close/>
                </a:path>
              </a:pathLst>
            </a:custGeom>
            <a:solidFill>
              <a:srgbClr val="3796BF"/>
            </a:solidFill>
            <a:ln>
              <a:noFill/>
            </a:ln>
          </p:spPr>
        </p:sp>
      </p:grpSp>
      <p:grpSp>
        <p:nvGrpSpPr>
          <p:cNvPr id="191" name="Google Shape;191;p22"/>
          <p:cNvGrpSpPr/>
          <p:nvPr/>
        </p:nvGrpSpPr>
        <p:grpSpPr>
          <a:xfrm>
            <a:off x="-32" y="-228027"/>
            <a:ext cx="2163561" cy="1347300"/>
            <a:chOff x="-32" y="-215963"/>
            <a:chExt cx="2163561" cy="1347300"/>
          </a:xfrm>
        </p:grpSpPr>
        <p:sp>
          <p:nvSpPr>
            <p:cNvPr id="192" name="Google Shape;192;p22"/>
            <p:cNvSpPr/>
            <p:nvPr/>
          </p:nvSpPr>
          <p:spPr>
            <a:xfrm flipH="1" rot="-1591408">
              <a:off x="1362169" y="-63166"/>
              <a:ext cx="205103" cy="509980"/>
            </a:xfrm>
            <a:prstGeom prst="flowChartManualInput">
              <a:avLst/>
            </a:prstGeom>
            <a:solidFill>
              <a:srgbClr val="379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2"/>
            <p:cNvSpPr/>
            <p:nvPr/>
          </p:nvSpPr>
          <p:spPr>
            <a:xfrm flipH="1" rot="-1591371">
              <a:off x="239463" y="-151890"/>
              <a:ext cx="434754" cy="1080980"/>
            </a:xfrm>
            <a:prstGeom prst="flowChartManualInpu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2"/>
            <p:cNvSpPr/>
            <p:nvPr/>
          </p:nvSpPr>
          <p:spPr>
            <a:xfrm flipH="1" rot="-1591339">
              <a:off x="892401" y="-169347"/>
              <a:ext cx="504374" cy="1254067"/>
            </a:xfrm>
            <a:prstGeom prst="flowChartManualInput">
              <a:avLst/>
            </a:prstGeom>
            <a:solidFill>
              <a:srgbClr val="81D1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2"/>
            <p:cNvSpPr/>
            <p:nvPr/>
          </p:nvSpPr>
          <p:spPr>
            <a:xfrm flipH="1" rot="-1591322">
              <a:off x="1818452" y="-76292"/>
              <a:ext cx="229660" cy="571018"/>
            </a:xfrm>
            <a:prstGeom prst="flowChartManualInput">
              <a:avLst/>
            </a:prstGeom>
            <a:solidFill>
              <a:srgbClr val="4BB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2"/>
            <p:cNvSpPr/>
            <p:nvPr/>
          </p:nvSpPr>
          <p:spPr>
            <a:xfrm rot="10800000">
              <a:off x="-32" y="70725"/>
              <a:ext cx="380284" cy="858147"/>
            </a:xfrm>
            <a:custGeom>
              <a:rect b="b" l="l" r="r" t="t"/>
              <a:pathLst>
                <a:path extrusionOk="0" h="84860" w="37596">
                  <a:moveTo>
                    <a:pt x="19066" y="0"/>
                  </a:moveTo>
                  <a:lnTo>
                    <a:pt x="0" y="9130"/>
                  </a:lnTo>
                  <a:lnTo>
                    <a:pt x="37596" y="84860"/>
                  </a:lnTo>
                  <a:lnTo>
                    <a:pt x="37596" y="37328"/>
                  </a:lnTo>
                  <a:close/>
                </a:path>
              </a:pathLst>
            </a:custGeom>
            <a:solidFill>
              <a:srgbClr val="4BB5D9"/>
            </a:solidFill>
            <a:ln>
              <a:noFill/>
            </a:ln>
          </p:spPr>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ransparent Shapes">
  <p:cSld name="BLANK_1">
    <p:bg>
      <p:bgPr>
        <a:solidFill>
          <a:srgbClr val="3796BF"/>
        </a:solidFill>
      </p:bgPr>
    </p:bg>
    <p:spTree>
      <p:nvGrpSpPr>
        <p:cNvPr id="197" name="Shape 197"/>
        <p:cNvGrpSpPr/>
        <p:nvPr/>
      </p:nvGrpSpPr>
      <p:grpSpPr>
        <a:xfrm>
          <a:off x="0" y="0"/>
          <a:ext cx="0" cy="0"/>
          <a:chOff x="0" y="0"/>
          <a:chExt cx="0" cy="0"/>
        </a:xfrm>
      </p:grpSpPr>
      <p:grpSp>
        <p:nvGrpSpPr>
          <p:cNvPr id="198" name="Google Shape;198;p23"/>
          <p:cNvGrpSpPr/>
          <p:nvPr/>
        </p:nvGrpSpPr>
        <p:grpSpPr>
          <a:xfrm>
            <a:off x="6172200" y="2656118"/>
            <a:ext cx="2971754" cy="2886151"/>
            <a:chOff x="6172200" y="2656118"/>
            <a:chExt cx="2971754" cy="2886151"/>
          </a:xfrm>
        </p:grpSpPr>
        <p:sp>
          <p:nvSpPr>
            <p:cNvPr id="199" name="Google Shape;199;p23"/>
            <p:cNvSpPr/>
            <p:nvPr/>
          </p:nvSpPr>
          <p:spPr>
            <a:xfrm flipH="1" rot="9208626">
              <a:off x="6704904" y="4110434"/>
              <a:ext cx="484232" cy="1204006"/>
            </a:xfrm>
            <a:prstGeom prst="flowChartManualInput">
              <a:avLst/>
            </a:prstGeom>
            <a:solidFill>
              <a:srgbClr val="FFFFFF">
                <a:alpha val="3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p:nvPr/>
          </p:nvSpPr>
          <p:spPr>
            <a:xfrm flipH="1" rot="9208633">
              <a:off x="7804300" y="3279013"/>
              <a:ext cx="877624" cy="2182136"/>
            </a:xfrm>
            <a:prstGeom prst="flowChartManualInput">
              <a:avLst/>
            </a:prstGeom>
            <a:solidFill>
              <a:srgbClr val="FFFFFF">
                <a:alpha val="3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3"/>
            <p:cNvSpPr/>
            <p:nvPr/>
          </p:nvSpPr>
          <p:spPr>
            <a:xfrm flipH="1" rot="9208606">
              <a:off x="7481789" y="4276913"/>
              <a:ext cx="408796" cy="1016449"/>
            </a:xfrm>
            <a:prstGeom prst="flowChartManualInput">
              <a:avLst/>
            </a:prstGeom>
            <a:solidFill>
              <a:srgbClr val="FFFFFF">
                <a:alpha val="3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flipH="1" rot="9208678">
              <a:off x="6287617" y="4657701"/>
              <a:ext cx="229660" cy="571018"/>
            </a:xfrm>
            <a:prstGeom prst="flowChartManualInput">
              <a:avLst/>
            </a:prstGeom>
            <a:solidFill>
              <a:srgbClr val="FFFFFF">
                <a:alpha val="3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3"/>
            <p:cNvSpPr/>
            <p:nvPr/>
          </p:nvSpPr>
          <p:spPr>
            <a:xfrm>
              <a:off x="8289303" y="2656118"/>
              <a:ext cx="854651" cy="1929080"/>
            </a:xfrm>
            <a:custGeom>
              <a:rect b="b" l="l" r="r" t="t"/>
              <a:pathLst>
                <a:path extrusionOk="0" h="84860" w="37596">
                  <a:moveTo>
                    <a:pt x="19066" y="0"/>
                  </a:moveTo>
                  <a:lnTo>
                    <a:pt x="0" y="9130"/>
                  </a:lnTo>
                  <a:lnTo>
                    <a:pt x="37596" y="84860"/>
                  </a:lnTo>
                  <a:lnTo>
                    <a:pt x="37596" y="37328"/>
                  </a:lnTo>
                  <a:close/>
                </a:path>
              </a:pathLst>
            </a:custGeom>
            <a:solidFill>
              <a:srgbClr val="FFFFFF">
                <a:alpha val="33460"/>
              </a:srgbClr>
            </a:solidFill>
            <a:ln>
              <a:noFill/>
            </a:ln>
          </p:spPr>
        </p:sp>
      </p:grpSp>
      <p:grpSp>
        <p:nvGrpSpPr>
          <p:cNvPr id="204" name="Google Shape;204;p23"/>
          <p:cNvGrpSpPr/>
          <p:nvPr/>
        </p:nvGrpSpPr>
        <p:grpSpPr>
          <a:xfrm>
            <a:off x="-32" y="-228027"/>
            <a:ext cx="2163561" cy="1347300"/>
            <a:chOff x="-32" y="-215963"/>
            <a:chExt cx="2163561" cy="1347300"/>
          </a:xfrm>
        </p:grpSpPr>
        <p:sp>
          <p:nvSpPr>
            <p:cNvPr id="205" name="Google Shape;205;p23"/>
            <p:cNvSpPr/>
            <p:nvPr/>
          </p:nvSpPr>
          <p:spPr>
            <a:xfrm flipH="1" rot="-1591408">
              <a:off x="1362169" y="-63166"/>
              <a:ext cx="205103" cy="509980"/>
            </a:xfrm>
            <a:prstGeom prst="flowChartManualInput">
              <a:avLst/>
            </a:prstGeom>
            <a:solidFill>
              <a:srgbClr val="FFFFFF">
                <a:alpha val="3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flipH="1" rot="-1591371">
              <a:off x="239463" y="-151890"/>
              <a:ext cx="434754" cy="1080980"/>
            </a:xfrm>
            <a:prstGeom prst="flowChartManualInput">
              <a:avLst/>
            </a:prstGeom>
            <a:solidFill>
              <a:srgbClr val="FFFFFF">
                <a:alpha val="3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flipH="1" rot="-1591339">
              <a:off x="892401" y="-169347"/>
              <a:ext cx="504374" cy="1254067"/>
            </a:xfrm>
            <a:prstGeom prst="flowChartManualInput">
              <a:avLst/>
            </a:prstGeom>
            <a:solidFill>
              <a:srgbClr val="FFFFFF">
                <a:alpha val="3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flipH="1" rot="-1591322">
              <a:off x="1818452" y="-76292"/>
              <a:ext cx="229660" cy="571018"/>
            </a:xfrm>
            <a:prstGeom prst="flowChartManualInput">
              <a:avLst/>
            </a:prstGeom>
            <a:solidFill>
              <a:srgbClr val="FFFFFF">
                <a:alpha val="3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rot="10800000">
              <a:off x="-32" y="70725"/>
              <a:ext cx="380284" cy="858147"/>
            </a:xfrm>
            <a:custGeom>
              <a:rect b="b" l="l" r="r" t="t"/>
              <a:pathLst>
                <a:path extrusionOk="0" h="84860" w="37596">
                  <a:moveTo>
                    <a:pt x="19066" y="0"/>
                  </a:moveTo>
                  <a:lnTo>
                    <a:pt x="0" y="9130"/>
                  </a:lnTo>
                  <a:lnTo>
                    <a:pt x="37596" y="84860"/>
                  </a:lnTo>
                  <a:lnTo>
                    <a:pt x="37596" y="37328"/>
                  </a:lnTo>
                  <a:close/>
                </a:path>
              </a:pathLst>
            </a:custGeom>
            <a:solidFill>
              <a:srgbClr val="FFFFFF">
                <a:alpha val="33460"/>
              </a:srgbClr>
            </a:solidFill>
            <a:ln>
              <a:noFill/>
            </a:ln>
          </p:spPr>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1.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zh-HK"/>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62" name="Shape 62"/>
        <p:cNvGrpSpPr/>
        <p:nvPr/>
      </p:nvGrpSpPr>
      <p:grpSpPr>
        <a:xfrm>
          <a:off x="0" y="0"/>
          <a:ext cx="0" cy="0"/>
          <a:chOff x="0" y="0"/>
          <a:chExt cx="0" cy="0"/>
        </a:xfrm>
      </p:grpSpPr>
      <p:sp>
        <p:nvSpPr>
          <p:cNvPr id="63" name="Google Shape;63;p13"/>
          <p:cNvSpPr txBox="1"/>
          <p:nvPr>
            <p:ph type="title"/>
          </p:nvPr>
        </p:nvSpPr>
        <p:spPr>
          <a:xfrm>
            <a:off x="1031425" y="1149725"/>
            <a:ext cx="5760300" cy="680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rgbClr val="3796BF"/>
              </a:buClr>
              <a:buSzPts val="3000"/>
              <a:buFont typeface="Oswald"/>
              <a:buNone/>
              <a:defRPr b="1" sz="3000">
                <a:solidFill>
                  <a:srgbClr val="3796BF"/>
                </a:solidFill>
                <a:latin typeface="Oswald"/>
                <a:ea typeface="Oswald"/>
                <a:cs typeface="Oswald"/>
                <a:sym typeface="Oswald"/>
              </a:defRPr>
            </a:lvl1pPr>
            <a:lvl2pPr lvl="1" rtl="0">
              <a:spcBef>
                <a:spcPts val="0"/>
              </a:spcBef>
              <a:spcAft>
                <a:spcPts val="0"/>
              </a:spcAft>
              <a:buClr>
                <a:srgbClr val="3796BF"/>
              </a:buClr>
              <a:buSzPts val="3000"/>
              <a:buFont typeface="Oswald"/>
              <a:buNone/>
              <a:defRPr b="1" sz="3000">
                <a:solidFill>
                  <a:srgbClr val="3796BF"/>
                </a:solidFill>
                <a:latin typeface="Oswald"/>
                <a:ea typeface="Oswald"/>
                <a:cs typeface="Oswald"/>
                <a:sym typeface="Oswald"/>
              </a:defRPr>
            </a:lvl2pPr>
            <a:lvl3pPr lvl="2" rtl="0">
              <a:spcBef>
                <a:spcPts val="0"/>
              </a:spcBef>
              <a:spcAft>
                <a:spcPts val="0"/>
              </a:spcAft>
              <a:buClr>
                <a:srgbClr val="3796BF"/>
              </a:buClr>
              <a:buSzPts val="3000"/>
              <a:buFont typeface="Oswald"/>
              <a:buNone/>
              <a:defRPr b="1" sz="3000">
                <a:solidFill>
                  <a:srgbClr val="3796BF"/>
                </a:solidFill>
                <a:latin typeface="Oswald"/>
                <a:ea typeface="Oswald"/>
                <a:cs typeface="Oswald"/>
                <a:sym typeface="Oswald"/>
              </a:defRPr>
            </a:lvl3pPr>
            <a:lvl4pPr lvl="3" rtl="0">
              <a:spcBef>
                <a:spcPts val="0"/>
              </a:spcBef>
              <a:spcAft>
                <a:spcPts val="0"/>
              </a:spcAft>
              <a:buClr>
                <a:srgbClr val="3796BF"/>
              </a:buClr>
              <a:buSzPts val="3000"/>
              <a:buFont typeface="Oswald"/>
              <a:buNone/>
              <a:defRPr b="1" sz="3000">
                <a:solidFill>
                  <a:srgbClr val="3796BF"/>
                </a:solidFill>
                <a:latin typeface="Oswald"/>
                <a:ea typeface="Oswald"/>
                <a:cs typeface="Oswald"/>
                <a:sym typeface="Oswald"/>
              </a:defRPr>
            </a:lvl4pPr>
            <a:lvl5pPr lvl="4" rtl="0">
              <a:spcBef>
                <a:spcPts val="0"/>
              </a:spcBef>
              <a:spcAft>
                <a:spcPts val="0"/>
              </a:spcAft>
              <a:buClr>
                <a:srgbClr val="3796BF"/>
              </a:buClr>
              <a:buSzPts val="3000"/>
              <a:buFont typeface="Oswald"/>
              <a:buNone/>
              <a:defRPr b="1" sz="3000">
                <a:solidFill>
                  <a:srgbClr val="3796BF"/>
                </a:solidFill>
                <a:latin typeface="Oswald"/>
                <a:ea typeface="Oswald"/>
                <a:cs typeface="Oswald"/>
                <a:sym typeface="Oswald"/>
              </a:defRPr>
            </a:lvl5pPr>
            <a:lvl6pPr lvl="5" rtl="0">
              <a:spcBef>
                <a:spcPts val="0"/>
              </a:spcBef>
              <a:spcAft>
                <a:spcPts val="0"/>
              </a:spcAft>
              <a:buClr>
                <a:srgbClr val="3796BF"/>
              </a:buClr>
              <a:buSzPts val="3000"/>
              <a:buFont typeface="Oswald"/>
              <a:buNone/>
              <a:defRPr b="1" sz="3000">
                <a:solidFill>
                  <a:srgbClr val="3796BF"/>
                </a:solidFill>
                <a:latin typeface="Oswald"/>
                <a:ea typeface="Oswald"/>
                <a:cs typeface="Oswald"/>
                <a:sym typeface="Oswald"/>
              </a:defRPr>
            </a:lvl6pPr>
            <a:lvl7pPr lvl="6" rtl="0">
              <a:spcBef>
                <a:spcPts val="0"/>
              </a:spcBef>
              <a:spcAft>
                <a:spcPts val="0"/>
              </a:spcAft>
              <a:buClr>
                <a:srgbClr val="3796BF"/>
              </a:buClr>
              <a:buSzPts val="3000"/>
              <a:buFont typeface="Oswald"/>
              <a:buNone/>
              <a:defRPr b="1" sz="3000">
                <a:solidFill>
                  <a:srgbClr val="3796BF"/>
                </a:solidFill>
                <a:latin typeface="Oswald"/>
                <a:ea typeface="Oswald"/>
                <a:cs typeface="Oswald"/>
                <a:sym typeface="Oswald"/>
              </a:defRPr>
            </a:lvl7pPr>
            <a:lvl8pPr lvl="7" rtl="0">
              <a:spcBef>
                <a:spcPts val="0"/>
              </a:spcBef>
              <a:spcAft>
                <a:spcPts val="0"/>
              </a:spcAft>
              <a:buClr>
                <a:srgbClr val="3796BF"/>
              </a:buClr>
              <a:buSzPts val="3000"/>
              <a:buFont typeface="Oswald"/>
              <a:buNone/>
              <a:defRPr b="1" sz="3000">
                <a:solidFill>
                  <a:srgbClr val="3796BF"/>
                </a:solidFill>
                <a:latin typeface="Oswald"/>
                <a:ea typeface="Oswald"/>
                <a:cs typeface="Oswald"/>
                <a:sym typeface="Oswald"/>
              </a:defRPr>
            </a:lvl8pPr>
            <a:lvl9pPr lvl="8" rtl="0">
              <a:spcBef>
                <a:spcPts val="0"/>
              </a:spcBef>
              <a:spcAft>
                <a:spcPts val="0"/>
              </a:spcAft>
              <a:buClr>
                <a:srgbClr val="3796BF"/>
              </a:buClr>
              <a:buSzPts val="3000"/>
              <a:buFont typeface="Oswald"/>
              <a:buNone/>
              <a:defRPr b="1" sz="3000">
                <a:solidFill>
                  <a:srgbClr val="3796BF"/>
                </a:solidFill>
                <a:latin typeface="Oswald"/>
                <a:ea typeface="Oswald"/>
                <a:cs typeface="Oswald"/>
                <a:sym typeface="Oswald"/>
              </a:defRPr>
            </a:lvl9pPr>
          </a:lstStyle>
          <a:p/>
        </p:txBody>
      </p:sp>
      <p:sp>
        <p:nvSpPr>
          <p:cNvPr id="64" name="Google Shape;64;p13"/>
          <p:cNvSpPr txBox="1"/>
          <p:nvPr>
            <p:ph idx="1" type="body"/>
          </p:nvPr>
        </p:nvSpPr>
        <p:spPr>
          <a:xfrm>
            <a:off x="1031425" y="1777125"/>
            <a:ext cx="5760300" cy="2521200"/>
          </a:xfrm>
          <a:prstGeom prst="rect">
            <a:avLst/>
          </a:prstGeom>
          <a:noFill/>
          <a:ln>
            <a:noFill/>
          </a:ln>
        </p:spPr>
        <p:txBody>
          <a:bodyPr anchorCtr="0" anchor="t" bIns="91425" lIns="91425" spcFirstLastPara="1" rIns="91425" wrap="square" tIns="91425">
            <a:noAutofit/>
          </a:bodyPr>
          <a:lstStyle>
            <a:lvl1pPr indent="-355600" lvl="0" marL="457200" rtl="0">
              <a:spcBef>
                <a:spcPts val="600"/>
              </a:spcBef>
              <a:spcAft>
                <a:spcPts val="0"/>
              </a:spcAft>
              <a:buClr>
                <a:srgbClr val="4BB5D9"/>
              </a:buClr>
              <a:buSzPts val="2000"/>
              <a:buFont typeface="Roboto Condensed"/>
              <a:buChar char="»"/>
              <a:defRPr sz="2000">
                <a:solidFill>
                  <a:srgbClr val="607896"/>
                </a:solidFill>
                <a:latin typeface="Roboto Condensed"/>
                <a:ea typeface="Roboto Condensed"/>
                <a:cs typeface="Roboto Condensed"/>
                <a:sym typeface="Roboto Condensed"/>
              </a:defRPr>
            </a:lvl1pPr>
            <a:lvl2pPr indent="-355600" lvl="1" marL="914400" rtl="0">
              <a:spcBef>
                <a:spcPts val="0"/>
              </a:spcBef>
              <a:spcAft>
                <a:spcPts val="0"/>
              </a:spcAft>
              <a:buClr>
                <a:srgbClr val="4BB5D9"/>
              </a:buClr>
              <a:buSzPts val="2000"/>
              <a:buFont typeface="Roboto Condensed"/>
              <a:buChar char="⋄"/>
              <a:defRPr sz="2000">
                <a:solidFill>
                  <a:srgbClr val="607896"/>
                </a:solidFill>
                <a:latin typeface="Roboto Condensed"/>
                <a:ea typeface="Roboto Condensed"/>
                <a:cs typeface="Roboto Condensed"/>
                <a:sym typeface="Roboto Condensed"/>
              </a:defRPr>
            </a:lvl2pPr>
            <a:lvl3pPr indent="-355600" lvl="2" marL="1371600" rtl="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3pPr>
            <a:lvl4pPr indent="-355600" lvl="3" marL="1828800" rtl="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4pPr>
            <a:lvl5pPr indent="-355600" lvl="4" marL="2286000" rtl="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5pPr>
            <a:lvl6pPr indent="-355600" lvl="5" marL="2743200" rtl="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6pPr>
            <a:lvl7pPr indent="-355600" lvl="6" marL="3200400" rtl="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7pPr>
            <a:lvl8pPr indent="-355600" lvl="7" marL="3657600" rtl="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8pPr>
            <a:lvl9pPr indent="-355600" lvl="8" marL="4114800" rtl="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24"/>
          <p:cNvSpPr txBox="1"/>
          <p:nvPr>
            <p:ph type="ctrTitle"/>
          </p:nvPr>
        </p:nvSpPr>
        <p:spPr>
          <a:xfrm>
            <a:off x="473900" y="1133150"/>
            <a:ext cx="8114100" cy="170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sz="4000"/>
              <a:t>Week 7 - The Different Interpretations of Spatial Relationship</a:t>
            </a:r>
            <a:endParaRPr sz="4000"/>
          </a:p>
        </p:txBody>
      </p:sp>
      <p:sp>
        <p:nvSpPr>
          <p:cNvPr id="215" name="Google Shape;215;p24"/>
          <p:cNvSpPr txBox="1"/>
          <p:nvPr/>
        </p:nvSpPr>
        <p:spPr>
          <a:xfrm>
            <a:off x="4572000" y="84725"/>
            <a:ext cx="4378500" cy="680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zh-HK" sz="2500">
                <a:solidFill>
                  <a:srgbClr val="FF9900"/>
                </a:solidFill>
                <a:latin typeface="Oswald"/>
                <a:ea typeface="Oswald"/>
                <a:cs typeface="Oswald"/>
                <a:sym typeface="Oswald"/>
              </a:rPr>
              <a:t>LT3234 Language and Cognition</a:t>
            </a:r>
            <a:endParaRPr b="1" sz="2500">
              <a:solidFill>
                <a:srgbClr val="FF9900"/>
              </a:solidFill>
              <a:latin typeface="Oswald"/>
              <a:ea typeface="Oswald"/>
              <a:cs typeface="Oswald"/>
              <a:sym typeface="Oswald"/>
            </a:endParaRPr>
          </a:p>
        </p:txBody>
      </p:sp>
      <p:sp>
        <p:nvSpPr>
          <p:cNvPr id="216" name="Google Shape;216;p24"/>
          <p:cNvSpPr txBox="1"/>
          <p:nvPr/>
        </p:nvSpPr>
        <p:spPr>
          <a:xfrm>
            <a:off x="473900" y="2946925"/>
            <a:ext cx="2796000" cy="20346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t/>
            </a:r>
            <a:endParaRPr b="1" sz="1200">
              <a:solidFill>
                <a:srgbClr val="1C4587"/>
              </a:solidFill>
              <a:latin typeface="Roboto Condensed"/>
              <a:ea typeface="Roboto Condensed"/>
              <a:cs typeface="Roboto Condensed"/>
              <a:sym typeface="Roboto Condensed"/>
            </a:endParaRPr>
          </a:p>
          <a:p>
            <a:pPr indent="0" lvl="0" marL="0" rtl="0" algn="l">
              <a:spcBef>
                <a:spcPts val="600"/>
              </a:spcBef>
              <a:spcAft>
                <a:spcPts val="0"/>
              </a:spcAft>
              <a:buNone/>
            </a:pPr>
            <a:r>
              <a:rPr b="1" lang="zh-HK" sz="1200">
                <a:solidFill>
                  <a:srgbClr val="1C4587"/>
                </a:solidFill>
                <a:latin typeface="Roboto Condensed"/>
                <a:ea typeface="Roboto Condensed"/>
                <a:cs typeface="Roboto Condensed"/>
                <a:sym typeface="Roboto Condensed"/>
              </a:rPr>
              <a:t>Alan SIN Man Long (54339418)</a:t>
            </a:r>
            <a:endParaRPr b="1" sz="1200">
              <a:solidFill>
                <a:srgbClr val="1C4587"/>
              </a:solidFill>
              <a:latin typeface="Roboto Condensed"/>
              <a:ea typeface="Roboto Condensed"/>
              <a:cs typeface="Roboto Condensed"/>
              <a:sym typeface="Roboto Condensed"/>
            </a:endParaRPr>
          </a:p>
          <a:p>
            <a:pPr indent="0" lvl="0" marL="0" rtl="0" algn="l">
              <a:spcBef>
                <a:spcPts val="600"/>
              </a:spcBef>
              <a:spcAft>
                <a:spcPts val="0"/>
              </a:spcAft>
              <a:buNone/>
            </a:pPr>
            <a:r>
              <a:rPr b="1" lang="zh-HK" sz="1200">
                <a:solidFill>
                  <a:srgbClr val="1C4587"/>
                </a:solidFill>
                <a:latin typeface="Roboto Condensed"/>
                <a:ea typeface="Roboto Condensed"/>
                <a:cs typeface="Roboto Condensed"/>
                <a:sym typeface="Roboto Condensed"/>
              </a:rPr>
              <a:t>Gigi WONG Man Chi (5403 3000)</a:t>
            </a:r>
            <a:endParaRPr b="1" sz="1200">
              <a:solidFill>
                <a:srgbClr val="1C4587"/>
              </a:solidFill>
              <a:latin typeface="Roboto Condensed"/>
              <a:ea typeface="Roboto Condensed"/>
              <a:cs typeface="Roboto Condensed"/>
              <a:sym typeface="Roboto Condensed"/>
            </a:endParaRPr>
          </a:p>
          <a:p>
            <a:pPr indent="0" lvl="0" marL="0" rtl="0" algn="l">
              <a:spcBef>
                <a:spcPts val="600"/>
              </a:spcBef>
              <a:spcAft>
                <a:spcPts val="0"/>
              </a:spcAft>
              <a:buNone/>
            </a:pPr>
            <a:r>
              <a:rPr b="1" lang="zh-HK" sz="1200">
                <a:solidFill>
                  <a:srgbClr val="1C4587"/>
                </a:solidFill>
                <a:latin typeface="Roboto Condensed"/>
                <a:ea typeface="Roboto Condensed"/>
                <a:cs typeface="Roboto Condensed"/>
                <a:sym typeface="Roboto Condensed"/>
              </a:rPr>
              <a:t>Kenix TAI Wing Lam (54915198)</a:t>
            </a:r>
            <a:endParaRPr b="1" sz="1200">
              <a:solidFill>
                <a:srgbClr val="1C4587"/>
              </a:solidFill>
              <a:latin typeface="Roboto Condensed"/>
              <a:ea typeface="Roboto Condensed"/>
              <a:cs typeface="Roboto Condensed"/>
              <a:sym typeface="Roboto Condensed"/>
            </a:endParaRPr>
          </a:p>
          <a:p>
            <a:pPr indent="0" lvl="0" marL="0" rtl="0" algn="l">
              <a:spcBef>
                <a:spcPts val="600"/>
              </a:spcBef>
              <a:spcAft>
                <a:spcPts val="0"/>
              </a:spcAft>
              <a:buNone/>
            </a:pPr>
            <a:r>
              <a:rPr b="1" lang="zh-HK" sz="1200">
                <a:solidFill>
                  <a:srgbClr val="1C4587"/>
                </a:solidFill>
                <a:latin typeface="Roboto Condensed"/>
                <a:ea typeface="Roboto Condensed"/>
                <a:cs typeface="Roboto Condensed"/>
                <a:sym typeface="Roboto Condensed"/>
              </a:rPr>
              <a:t>Mia WAN Yuwei(5438 2027)</a:t>
            </a:r>
            <a:endParaRPr b="1" sz="1200">
              <a:solidFill>
                <a:srgbClr val="1C4587"/>
              </a:solidFill>
              <a:latin typeface="Roboto Condensed"/>
              <a:ea typeface="Roboto Condensed"/>
              <a:cs typeface="Roboto Condensed"/>
              <a:sym typeface="Roboto Condensed"/>
            </a:endParaRPr>
          </a:p>
          <a:p>
            <a:pPr indent="0" lvl="0" marL="0" rtl="0" algn="l">
              <a:spcBef>
                <a:spcPts val="600"/>
              </a:spcBef>
              <a:spcAft>
                <a:spcPts val="0"/>
              </a:spcAft>
              <a:buNone/>
            </a:pPr>
            <a:r>
              <a:rPr b="1" lang="zh-HK" sz="1200">
                <a:solidFill>
                  <a:srgbClr val="1C4587"/>
                </a:solidFill>
                <a:latin typeface="Roboto Condensed"/>
                <a:ea typeface="Roboto Condensed"/>
                <a:cs typeface="Roboto Condensed"/>
                <a:sym typeface="Roboto Condensed"/>
              </a:rPr>
              <a:t>Muriel LEUNG Sin Yee (5479 7429)</a:t>
            </a:r>
            <a:endParaRPr b="1" sz="1200">
              <a:solidFill>
                <a:srgbClr val="1C4587"/>
              </a:solidFill>
              <a:latin typeface="Roboto Condensed"/>
              <a:ea typeface="Roboto Condensed"/>
              <a:cs typeface="Roboto Condensed"/>
              <a:sym typeface="Roboto Condensed"/>
            </a:endParaRPr>
          </a:p>
          <a:p>
            <a:pPr indent="0" lvl="0" marL="0" rtl="0" algn="l">
              <a:spcBef>
                <a:spcPts val="600"/>
              </a:spcBef>
              <a:spcAft>
                <a:spcPts val="0"/>
              </a:spcAft>
              <a:buNone/>
            </a:pPr>
            <a:r>
              <a:t/>
            </a:r>
            <a:endParaRPr b="1" sz="1200">
              <a:solidFill>
                <a:srgbClr val="1C4587"/>
              </a:solidFill>
              <a:latin typeface="Roboto Condensed"/>
              <a:ea typeface="Roboto Condensed"/>
              <a:cs typeface="Roboto Condensed"/>
              <a:sym typeface="Roboto Condensed"/>
            </a:endParaRPr>
          </a:p>
          <a:p>
            <a:pPr indent="0" lvl="0" marL="0" rtl="0" algn="l">
              <a:spcBef>
                <a:spcPts val="600"/>
              </a:spcBef>
              <a:spcAft>
                <a:spcPts val="0"/>
              </a:spcAft>
              <a:buNone/>
            </a:pPr>
            <a:r>
              <a:t/>
            </a:r>
            <a:endParaRPr sz="1800">
              <a:solidFill>
                <a:srgbClr val="607896"/>
              </a:solidFill>
              <a:latin typeface="Roboto Condensed"/>
              <a:ea typeface="Roboto Condensed"/>
              <a:cs typeface="Roboto Condensed"/>
              <a:sym typeface="Roboto Condense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33"/>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p>
            <a:pPr indent="-419100" lvl="0" marL="457200" rtl="0" algn="l">
              <a:spcBef>
                <a:spcPts val="0"/>
              </a:spcBef>
              <a:spcAft>
                <a:spcPts val="0"/>
              </a:spcAft>
              <a:buSzPts val="3000"/>
              <a:buAutoNum type="alphaLcParenBoth"/>
            </a:pPr>
            <a:r>
              <a:rPr lang="zh-HK"/>
              <a:t>Going down to London</a:t>
            </a:r>
            <a:endParaRPr/>
          </a:p>
        </p:txBody>
      </p:sp>
      <p:sp>
        <p:nvSpPr>
          <p:cNvPr id="272" name="Google Shape;272;p33"/>
          <p:cNvSpPr txBox="1"/>
          <p:nvPr>
            <p:ph idx="1" type="body"/>
          </p:nvPr>
        </p:nvSpPr>
        <p:spPr>
          <a:xfrm>
            <a:off x="1031425" y="1777125"/>
            <a:ext cx="4868100" cy="2521200"/>
          </a:xfrm>
          <a:prstGeom prst="rect">
            <a:avLst/>
          </a:prstGeom>
        </p:spPr>
        <p:txBody>
          <a:bodyPr anchorCtr="0" anchor="t" bIns="91425" lIns="91425" spcFirstLastPara="1" rIns="91425" wrap="square" tIns="91425">
            <a:noAutofit/>
          </a:bodyPr>
          <a:lstStyle/>
          <a:p>
            <a:pPr indent="-349250" lvl="0" marL="457200" rtl="0" algn="l">
              <a:spcBef>
                <a:spcPts val="600"/>
              </a:spcBef>
              <a:spcAft>
                <a:spcPts val="0"/>
              </a:spcAft>
              <a:buSzPts val="1900"/>
              <a:buChar char="»"/>
            </a:pPr>
            <a:r>
              <a:rPr lang="zh-HK" sz="1900"/>
              <a:t>Foregrounds london as a geographical location</a:t>
            </a:r>
            <a:endParaRPr sz="1900"/>
          </a:p>
          <a:p>
            <a:pPr indent="-349250" lvl="0" marL="457200" rtl="0" algn="l">
              <a:spcBef>
                <a:spcPts val="0"/>
              </a:spcBef>
              <a:spcAft>
                <a:spcPts val="0"/>
              </a:spcAft>
              <a:buSzPts val="1900"/>
              <a:buChar char="»"/>
            </a:pPr>
            <a:r>
              <a:rPr lang="zh-HK" sz="1900"/>
              <a:t>London is to the south of Manchester, hence, “going down to London”</a:t>
            </a:r>
            <a:endParaRPr sz="1900"/>
          </a:p>
          <a:p>
            <a:pPr indent="0" lvl="0" marL="0" rtl="0" algn="l">
              <a:spcBef>
                <a:spcPts val="600"/>
              </a:spcBef>
              <a:spcAft>
                <a:spcPts val="0"/>
              </a:spcAft>
              <a:buNone/>
            </a:pPr>
            <a:r>
              <a:t/>
            </a:r>
            <a:endParaRPr sz="1900"/>
          </a:p>
          <a:p>
            <a:pPr indent="-349250" lvl="0" marL="457200" rtl="0" algn="l">
              <a:spcBef>
                <a:spcPts val="600"/>
              </a:spcBef>
              <a:spcAft>
                <a:spcPts val="0"/>
              </a:spcAft>
              <a:buSzPts val="1900"/>
              <a:buChar char="»"/>
            </a:pPr>
            <a:r>
              <a:rPr b="1" lang="zh-HK" sz="1900"/>
              <a:t>Physical spatial relationship </a:t>
            </a:r>
            <a:endParaRPr b="1" sz="1900"/>
          </a:p>
          <a:p>
            <a:pPr indent="0" lvl="0" marL="0" rtl="0" algn="l">
              <a:spcBef>
                <a:spcPts val="600"/>
              </a:spcBef>
              <a:spcAft>
                <a:spcPts val="0"/>
              </a:spcAft>
              <a:buNone/>
            </a:pPr>
            <a:r>
              <a:t/>
            </a:r>
            <a:endParaRPr/>
          </a:p>
        </p:txBody>
      </p:sp>
      <p:pic>
        <p:nvPicPr>
          <p:cNvPr id="273" name="Google Shape;273;p33"/>
          <p:cNvPicPr preferRelativeResize="0"/>
          <p:nvPr/>
        </p:nvPicPr>
        <p:blipFill>
          <a:blip r:embed="rId3">
            <a:alphaModFix/>
          </a:blip>
          <a:stretch>
            <a:fillRect/>
          </a:stretch>
        </p:blipFill>
        <p:spPr>
          <a:xfrm>
            <a:off x="5899650" y="972300"/>
            <a:ext cx="3098100" cy="3511200"/>
          </a:xfrm>
          <a:prstGeom prst="rect">
            <a:avLst/>
          </a:prstGeom>
          <a:noFill/>
          <a:ln>
            <a:noFill/>
          </a:ln>
        </p:spPr>
      </p:pic>
      <p:cxnSp>
        <p:nvCxnSpPr>
          <p:cNvPr id="274" name="Google Shape;274;p33"/>
          <p:cNvCxnSpPr/>
          <p:nvPr/>
        </p:nvCxnSpPr>
        <p:spPr>
          <a:xfrm>
            <a:off x="6984325" y="1982950"/>
            <a:ext cx="956400" cy="1461900"/>
          </a:xfrm>
          <a:prstGeom prst="straightConnector1">
            <a:avLst/>
          </a:prstGeom>
          <a:noFill/>
          <a:ln cap="flat" cmpd="sng" w="76200">
            <a:solidFill>
              <a:srgbClr val="FF00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74"/>
                                        </p:tgtEl>
                                        <p:attrNameLst>
                                          <p:attrName>style.visibility</p:attrName>
                                        </p:attrNameLst>
                                      </p:cBhvr>
                                      <p:to>
                                        <p:strVal val="visible"/>
                                      </p:to>
                                    </p:set>
                                    <p:anim calcmode="lin" valueType="num">
                                      <p:cBhvr additive="base">
                                        <p:cTn dur="300"/>
                                        <p:tgtEl>
                                          <p:spTgt spid="27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4"/>
          <p:cNvSpPr txBox="1"/>
          <p:nvPr>
            <p:ph type="title"/>
          </p:nvPr>
        </p:nvSpPr>
        <p:spPr>
          <a:xfrm>
            <a:off x="453900" y="1023375"/>
            <a:ext cx="57603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(b)  </a:t>
            </a:r>
            <a:r>
              <a:rPr lang="zh-HK"/>
              <a:t>Going up to London</a:t>
            </a:r>
            <a:endParaRPr/>
          </a:p>
        </p:txBody>
      </p:sp>
      <p:sp>
        <p:nvSpPr>
          <p:cNvPr id="280" name="Google Shape;280;p34"/>
          <p:cNvSpPr txBox="1"/>
          <p:nvPr>
            <p:ph idx="1" type="body"/>
          </p:nvPr>
        </p:nvSpPr>
        <p:spPr>
          <a:xfrm>
            <a:off x="291475" y="1849300"/>
            <a:ext cx="4527300" cy="2521200"/>
          </a:xfrm>
          <a:prstGeom prst="rect">
            <a:avLst/>
          </a:prstGeom>
        </p:spPr>
        <p:txBody>
          <a:bodyPr anchorCtr="0" anchor="t" bIns="91425" lIns="91425" spcFirstLastPara="1" rIns="91425" wrap="square" tIns="91425">
            <a:noAutofit/>
          </a:bodyPr>
          <a:lstStyle/>
          <a:p>
            <a:pPr indent="-349250" lvl="0" marL="457200" rtl="0" algn="l">
              <a:spcBef>
                <a:spcPts val="600"/>
              </a:spcBef>
              <a:spcAft>
                <a:spcPts val="0"/>
              </a:spcAft>
              <a:buSzPts val="1900"/>
              <a:buChar char="»"/>
            </a:pPr>
            <a:r>
              <a:rPr lang="zh-HK" sz="1900"/>
              <a:t>Foregrounds london as a capital</a:t>
            </a:r>
            <a:endParaRPr sz="1900"/>
          </a:p>
          <a:p>
            <a:pPr indent="-349250" lvl="0" marL="457200" rtl="0" algn="l">
              <a:spcBef>
                <a:spcPts val="0"/>
              </a:spcBef>
              <a:spcAft>
                <a:spcPts val="0"/>
              </a:spcAft>
              <a:buSzPts val="1900"/>
              <a:buChar char="»"/>
            </a:pPr>
            <a:r>
              <a:rPr lang="zh-HK" sz="1900"/>
              <a:t>London is superior to Manchester in terms of city status, hence, “going up to London”</a:t>
            </a:r>
            <a:endParaRPr sz="1900"/>
          </a:p>
          <a:p>
            <a:pPr indent="0" lvl="0" marL="457200" rtl="0" algn="l">
              <a:spcBef>
                <a:spcPts val="600"/>
              </a:spcBef>
              <a:spcAft>
                <a:spcPts val="0"/>
              </a:spcAft>
              <a:buNone/>
            </a:pPr>
            <a:r>
              <a:t/>
            </a:r>
            <a:endParaRPr sz="1900"/>
          </a:p>
          <a:p>
            <a:pPr indent="-349250" lvl="0" marL="457200" rtl="0" algn="l">
              <a:spcBef>
                <a:spcPts val="600"/>
              </a:spcBef>
              <a:spcAft>
                <a:spcPts val="0"/>
              </a:spcAft>
              <a:buSzPts val="1900"/>
              <a:buChar char="»"/>
            </a:pPr>
            <a:r>
              <a:rPr b="1" lang="zh-HK" sz="1900"/>
              <a:t> Metaphorical spatial relationship</a:t>
            </a:r>
            <a:endParaRPr b="1" sz="1900"/>
          </a:p>
          <a:p>
            <a:pPr indent="0" lvl="0" marL="457200" rtl="0" algn="l">
              <a:spcBef>
                <a:spcPts val="600"/>
              </a:spcBef>
              <a:spcAft>
                <a:spcPts val="0"/>
              </a:spcAft>
              <a:buNone/>
            </a:pPr>
            <a:r>
              <a:t/>
            </a:r>
            <a:endParaRPr/>
          </a:p>
          <a:p>
            <a:pPr indent="0" lvl="0" marL="0" rtl="0" algn="l">
              <a:spcBef>
                <a:spcPts val="600"/>
              </a:spcBef>
              <a:spcAft>
                <a:spcPts val="0"/>
              </a:spcAft>
              <a:buNone/>
            </a:pPr>
            <a:r>
              <a:t/>
            </a:r>
            <a:endParaRPr/>
          </a:p>
        </p:txBody>
      </p:sp>
      <p:pic>
        <p:nvPicPr>
          <p:cNvPr id="281" name="Google Shape;281;p34"/>
          <p:cNvPicPr preferRelativeResize="0"/>
          <p:nvPr/>
        </p:nvPicPr>
        <p:blipFill>
          <a:blip r:embed="rId3">
            <a:alphaModFix/>
          </a:blip>
          <a:stretch>
            <a:fillRect/>
          </a:stretch>
        </p:blipFill>
        <p:spPr>
          <a:xfrm>
            <a:off x="4925000" y="1244137"/>
            <a:ext cx="4021550" cy="3016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35"/>
          <p:cNvSpPr txBox="1"/>
          <p:nvPr>
            <p:ph type="ctrTitle"/>
          </p:nvPr>
        </p:nvSpPr>
        <p:spPr>
          <a:xfrm>
            <a:off x="685800" y="2421550"/>
            <a:ext cx="50745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zh-HK" sz="7200">
                <a:solidFill>
                  <a:srgbClr val="3796BF"/>
                </a:solidFill>
              </a:rPr>
              <a:t>4</a:t>
            </a:r>
            <a:r>
              <a:rPr b="0" lang="zh-HK" sz="7200">
                <a:solidFill>
                  <a:srgbClr val="3796BF"/>
                </a:solidFill>
              </a:rPr>
              <a:t>.</a:t>
            </a:r>
            <a:endParaRPr b="0" sz="7200">
              <a:solidFill>
                <a:srgbClr val="3796BF"/>
              </a:solidFill>
            </a:endParaRPr>
          </a:p>
          <a:p>
            <a:pPr indent="0" lvl="0" marL="0" rtl="0" algn="l">
              <a:spcBef>
                <a:spcPts val="0"/>
              </a:spcBef>
              <a:spcAft>
                <a:spcPts val="0"/>
              </a:spcAft>
              <a:buNone/>
            </a:pPr>
            <a:r>
              <a:rPr lang="zh-HK"/>
              <a:t>Complex Notion (Q.7)</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36"/>
          <p:cNvSpPr txBox="1"/>
          <p:nvPr>
            <p:ph type="title"/>
          </p:nvPr>
        </p:nvSpPr>
        <p:spPr>
          <a:xfrm>
            <a:off x="1487525" y="461225"/>
            <a:ext cx="5601900" cy="1467300"/>
          </a:xfrm>
          <a:prstGeom prst="rect">
            <a:avLst/>
          </a:prstGeom>
        </p:spPr>
        <p:txBody>
          <a:bodyPr anchorCtr="0" anchor="b" bIns="91425" lIns="91425" spcFirstLastPara="1" rIns="91425" wrap="square" tIns="91425">
            <a:noAutofit/>
          </a:bodyPr>
          <a:lstStyle/>
          <a:p>
            <a:pPr indent="-419100" lvl="0" marL="457200" rtl="0" algn="l">
              <a:spcBef>
                <a:spcPts val="0"/>
              </a:spcBef>
              <a:spcAft>
                <a:spcPts val="0"/>
              </a:spcAft>
              <a:buSzPts val="3000"/>
              <a:buAutoNum type="alphaLcParenBoth"/>
            </a:pPr>
            <a:r>
              <a:rPr lang="zh-HK"/>
              <a:t>There are farms </a:t>
            </a:r>
            <a:r>
              <a:rPr lang="zh-HK">
                <a:solidFill>
                  <a:srgbClr val="FF0000"/>
                </a:solidFill>
              </a:rPr>
              <a:t>every so often </a:t>
            </a:r>
            <a:r>
              <a:rPr lang="zh-HK"/>
              <a:t>through the valley. </a:t>
            </a:r>
            <a:endParaRPr/>
          </a:p>
        </p:txBody>
      </p:sp>
      <p:sp>
        <p:nvSpPr>
          <p:cNvPr id="292" name="Google Shape;292;p36"/>
          <p:cNvSpPr txBox="1"/>
          <p:nvPr>
            <p:ph idx="1" type="body"/>
          </p:nvPr>
        </p:nvSpPr>
        <p:spPr>
          <a:xfrm>
            <a:off x="772825" y="1714175"/>
            <a:ext cx="6382500" cy="2621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zh-HK" sz="2800"/>
              <a:t>Space-Time relation</a:t>
            </a:r>
            <a:endParaRPr b="1" sz="2800"/>
          </a:p>
          <a:p>
            <a:pPr indent="-368300" lvl="0" marL="457200" rtl="0" algn="l">
              <a:lnSpc>
                <a:spcPct val="115000"/>
              </a:lnSpc>
              <a:spcBef>
                <a:spcPts val="600"/>
              </a:spcBef>
              <a:spcAft>
                <a:spcPts val="0"/>
              </a:spcAft>
              <a:buSzPts val="2200"/>
              <a:buChar char="»"/>
            </a:pPr>
            <a:r>
              <a:rPr b="1" lang="zh-HK" sz="2200">
                <a:solidFill>
                  <a:srgbClr val="FF0000"/>
                </a:solidFill>
              </a:rPr>
              <a:t>every so often</a:t>
            </a:r>
            <a:r>
              <a:rPr b="1" lang="zh-HK" sz="2200"/>
              <a:t> </a:t>
            </a:r>
            <a:r>
              <a:rPr lang="zh-HK" sz="2200"/>
              <a:t>is an expression of time</a:t>
            </a:r>
            <a:endParaRPr sz="2200"/>
          </a:p>
          <a:p>
            <a:pPr indent="-368300" lvl="0" marL="457200" rtl="0" algn="l">
              <a:lnSpc>
                <a:spcPct val="115000"/>
              </a:lnSpc>
              <a:spcBef>
                <a:spcPts val="0"/>
              </a:spcBef>
              <a:spcAft>
                <a:spcPts val="0"/>
              </a:spcAft>
              <a:buSzPts val="2200"/>
              <a:buChar char="»"/>
            </a:pPr>
            <a:r>
              <a:rPr lang="zh-HK" sz="2200"/>
              <a:t>“not very often”</a:t>
            </a:r>
            <a:endParaRPr sz="2200"/>
          </a:p>
          <a:p>
            <a:pPr indent="-368300" lvl="0" marL="457200" rtl="0" algn="l">
              <a:lnSpc>
                <a:spcPct val="115000"/>
              </a:lnSpc>
              <a:spcBef>
                <a:spcPts val="0"/>
              </a:spcBef>
              <a:spcAft>
                <a:spcPts val="0"/>
              </a:spcAft>
              <a:buSzPts val="2200"/>
              <a:buChar char="»"/>
            </a:pPr>
            <a:r>
              <a:rPr lang="zh-HK" sz="2200"/>
              <a:t>describing </a:t>
            </a:r>
            <a:r>
              <a:rPr b="1" lang="zh-HK" sz="2200">
                <a:solidFill>
                  <a:srgbClr val="FF0000"/>
                </a:solidFill>
              </a:rPr>
              <a:t>spatial density </a:t>
            </a:r>
            <a:r>
              <a:rPr lang="zh-HK" sz="2200"/>
              <a:t>with the concept of time</a:t>
            </a:r>
            <a:endParaRPr b="1" sz="2200"/>
          </a:p>
          <a:p>
            <a:pPr indent="-368300" lvl="0" marL="457200" rtl="0" algn="l">
              <a:lnSpc>
                <a:spcPct val="115000"/>
              </a:lnSpc>
              <a:spcBef>
                <a:spcPts val="0"/>
              </a:spcBef>
              <a:spcAft>
                <a:spcPts val="0"/>
              </a:spcAft>
              <a:buSzPts val="2200"/>
              <a:buChar char="»"/>
            </a:pPr>
            <a:r>
              <a:rPr lang="zh-HK" sz="2200"/>
              <a:t>“only </a:t>
            </a:r>
            <a:r>
              <a:rPr b="1" lang="zh-HK" sz="2200">
                <a:solidFill>
                  <a:srgbClr val="FF0000"/>
                </a:solidFill>
              </a:rPr>
              <a:t>a few</a:t>
            </a:r>
            <a:r>
              <a:rPr lang="zh-HK" sz="2200"/>
              <a:t> farms are distributed </a:t>
            </a:r>
            <a:r>
              <a:rPr b="1" lang="zh-HK" sz="2200">
                <a:solidFill>
                  <a:srgbClr val="741B47"/>
                </a:solidFill>
              </a:rPr>
              <a:t>throughout</a:t>
            </a:r>
            <a:r>
              <a:rPr lang="zh-HK" sz="2200"/>
              <a:t> the valley</a:t>
            </a:r>
            <a:endParaRPr sz="2200"/>
          </a:p>
          <a:p>
            <a:pPr indent="-368300" lvl="0" marL="457200" rtl="0" algn="l">
              <a:lnSpc>
                <a:spcPct val="115000"/>
              </a:lnSpc>
              <a:spcBef>
                <a:spcPts val="0"/>
              </a:spcBef>
              <a:spcAft>
                <a:spcPts val="0"/>
              </a:spcAft>
              <a:buSzPts val="2200"/>
              <a:buChar char="»"/>
            </a:pPr>
            <a:r>
              <a:rPr lang="zh-HK" sz="2200"/>
              <a:t>from the perspective of a </a:t>
            </a:r>
            <a:r>
              <a:rPr b="1" lang="zh-HK" sz="2200">
                <a:solidFill>
                  <a:srgbClr val="FF0000"/>
                </a:solidFill>
              </a:rPr>
              <a:t>traveler </a:t>
            </a:r>
            <a:r>
              <a:rPr lang="zh-HK" sz="2200"/>
              <a:t>travelling </a:t>
            </a:r>
            <a:r>
              <a:rPr b="1" lang="zh-HK" sz="2200">
                <a:solidFill>
                  <a:srgbClr val="741B47"/>
                </a:solidFill>
              </a:rPr>
              <a:t>through</a:t>
            </a:r>
            <a:r>
              <a:rPr lang="zh-HK" sz="2200"/>
              <a:t> the valley</a:t>
            </a:r>
            <a:endParaRPr sz="2200"/>
          </a:p>
          <a:p>
            <a:pPr indent="0" lvl="0" marL="0" rtl="0" algn="l">
              <a:spcBef>
                <a:spcPts val="600"/>
              </a:spcBef>
              <a:spcAft>
                <a:spcPts val="0"/>
              </a:spcAft>
              <a:buNone/>
            </a:pPr>
            <a:r>
              <a:t/>
            </a:r>
            <a:endParaRPr sz="2400"/>
          </a:p>
          <a:p>
            <a:pPr indent="0" lvl="0" marL="0" rtl="0" algn="l">
              <a:spcBef>
                <a:spcPts val="60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pic>
        <p:nvPicPr>
          <p:cNvPr id="297" name="Google Shape;297;p37"/>
          <p:cNvPicPr preferRelativeResize="0"/>
          <p:nvPr/>
        </p:nvPicPr>
        <p:blipFill>
          <a:blip r:embed="rId3">
            <a:alphaModFix/>
          </a:blip>
          <a:stretch>
            <a:fillRect/>
          </a:stretch>
        </p:blipFill>
        <p:spPr>
          <a:xfrm>
            <a:off x="0" y="0"/>
            <a:ext cx="9144000" cy="5143500"/>
          </a:xfrm>
          <a:prstGeom prst="rect">
            <a:avLst/>
          </a:prstGeom>
          <a:noFill/>
          <a:ln>
            <a:noFill/>
          </a:ln>
        </p:spPr>
      </p:pic>
      <p:sp>
        <p:nvSpPr>
          <p:cNvPr id="298" name="Google Shape;298;p37"/>
          <p:cNvSpPr txBox="1"/>
          <p:nvPr>
            <p:ph idx="1" type="body"/>
          </p:nvPr>
        </p:nvSpPr>
        <p:spPr>
          <a:xfrm>
            <a:off x="217350" y="1032900"/>
            <a:ext cx="3349800" cy="3077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zh-HK" sz="3000">
                <a:solidFill>
                  <a:srgbClr val="FFFF00"/>
                </a:solidFill>
              </a:rPr>
              <a:t>The traveler’s path is also  a continuous timeline.</a:t>
            </a:r>
            <a:endParaRPr sz="3000">
              <a:solidFill>
                <a:srgbClr val="FFFF00"/>
              </a:solidFill>
            </a:endParaRPr>
          </a:p>
          <a:p>
            <a:pPr indent="0" lvl="0" marL="0" rtl="0" algn="l">
              <a:spcBef>
                <a:spcPts val="600"/>
              </a:spcBef>
              <a:spcAft>
                <a:spcPts val="0"/>
              </a:spcAft>
              <a:buNone/>
            </a:pPr>
            <a:r>
              <a:t/>
            </a:r>
            <a:endParaRPr sz="3000">
              <a:solidFill>
                <a:srgbClr val="FFFF00"/>
              </a:solidFill>
            </a:endParaRPr>
          </a:p>
          <a:p>
            <a:pPr indent="0" lvl="0" marL="0" rtl="0" algn="l">
              <a:spcBef>
                <a:spcPts val="600"/>
              </a:spcBef>
              <a:spcAft>
                <a:spcPts val="0"/>
              </a:spcAft>
              <a:buNone/>
            </a:pPr>
            <a:r>
              <a:rPr lang="zh-HK" sz="3000">
                <a:solidFill>
                  <a:srgbClr val="FFFF00"/>
                </a:solidFill>
              </a:rPr>
              <a:t>On this timeline, every so often,</a:t>
            </a:r>
            <a:r>
              <a:rPr lang="zh-HK" sz="3000">
                <a:solidFill>
                  <a:srgbClr val="FF0000"/>
                </a:solidFill>
              </a:rPr>
              <a:t> </a:t>
            </a:r>
            <a:r>
              <a:rPr lang="zh-HK" sz="3000">
                <a:solidFill>
                  <a:srgbClr val="FFFF00"/>
                </a:solidFill>
              </a:rPr>
              <a:t>there appears a farm.</a:t>
            </a:r>
            <a:endParaRPr sz="3000">
              <a:solidFill>
                <a:srgbClr val="FFFF00"/>
              </a:solidFill>
            </a:endParaRPr>
          </a:p>
        </p:txBody>
      </p:sp>
      <p:sp>
        <p:nvSpPr>
          <p:cNvPr id="299" name="Google Shape;299;p37"/>
          <p:cNvSpPr/>
          <p:nvPr/>
        </p:nvSpPr>
        <p:spPr>
          <a:xfrm>
            <a:off x="3456125" y="3796575"/>
            <a:ext cx="728100" cy="525600"/>
          </a:xfrm>
          <a:prstGeom prst="mathMultiply">
            <a:avLst>
              <a:gd fmla="val 23520" name="adj1"/>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7"/>
          <p:cNvSpPr/>
          <p:nvPr/>
        </p:nvSpPr>
        <p:spPr>
          <a:xfrm>
            <a:off x="4572000" y="2704950"/>
            <a:ext cx="728100" cy="525600"/>
          </a:xfrm>
          <a:prstGeom prst="mathMultiply">
            <a:avLst>
              <a:gd fmla="val 23520" name="adj1"/>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7"/>
          <p:cNvSpPr/>
          <p:nvPr/>
        </p:nvSpPr>
        <p:spPr>
          <a:xfrm>
            <a:off x="4067375" y="2368225"/>
            <a:ext cx="565475" cy="1687375"/>
          </a:xfrm>
          <a:custGeom>
            <a:rect b="b" l="l" r="r" t="t"/>
            <a:pathLst>
              <a:path extrusionOk="0" h="67495" w="22619">
                <a:moveTo>
                  <a:pt x="21731" y="67495"/>
                </a:moveTo>
                <a:cubicBezTo>
                  <a:pt x="18173" y="60379"/>
                  <a:pt x="14303" y="53392"/>
                  <a:pt x="9890" y="46773"/>
                </a:cubicBezTo>
                <a:cubicBezTo>
                  <a:pt x="7806" y="43647"/>
                  <a:pt x="739" y="44854"/>
                  <a:pt x="121" y="41148"/>
                </a:cubicBezTo>
                <a:cubicBezTo>
                  <a:pt x="-847" y="35341"/>
                  <a:pt x="9183" y="32997"/>
                  <a:pt x="11370" y="27531"/>
                </a:cubicBezTo>
                <a:cubicBezTo>
                  <a:pt x="12207" y="25438"/>
                  <a:pt x="10845" y="22027"/>
                  <a:pt x="8706" y="21314"/>
                </a:cubicBezTo>
                <a:cubicBezTo>
                  <a:pt x="6778" y="20671"/>
                  <a:pt x="3043" y="20358"/>
                  <a:pt x="3377" y="18354"/>
                </a:cubicBezTo>
                <a:cubicBezTo>
                  <a:pt x="3838" y="15587"/>
                  <a:pt x="6954" y="14031"/>
                  <a:pt x="8706" y="11841"/>
                </a:cubicBezTo>
                <a:cubicBezTo>
                  <a:pt x="10091" y="10110"/>
                  <a:pt x="9343" y="7010"/>
                  <a:pt x="11074" y="5625"/>
                </a:cubicBezTo>
                <a:cubicBezTo>
                  <a:pt x="14417" y="2951"/>
                  <a:pt x="18558" y="1354"/>
                  <a:pt x="22619" y="0"/>
                </a:cubicBezTo>
              </a:path>
            </a:pathLst>
          </a:custGeom>
          <a:noFill/>
          <a:ln cap="flat" cmpd="sng" w="76200">
            <a:solidFill>
              <a:srgbClr val="FF0000"/>
            </a:solidFill>
            <a:prstDash val="solid"/>
            <a:round/>
            <a:headEnd len="med" w="med" type="none"/>
            <a:tailEnd len="med" w="med" type="none"/>
          </a:ln>
        </p:spPr>
      </p:sp>
      <p:cxnSp>
        <p:nvCxnSpPr>
          <p:cNvPr id="302" name="Google Shape;302;p37"/>
          <p:cNvCxnSpPr/>
          <p:nvPr/>
        </p:nvCxnSpPr>
        <p:spPr>
          <a:xfrm flipH="1" rot="10800000">
            <a:off x="4595850" y="2072025"/>
            <a:ext cx="481200" cy="325800"/>
          </a:xfrm>
          <a:prstGeom prst="straightConnector1">
            <a:avLst/>
          </a:prstGeom>
          <a:noFill/>
          <a:ln cap="flat" cmpd="sng" w="76200">
            <a:solidFill>
              <a:srgbClr val="FF0000"/>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38"/>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Space-Time</a:t>
            </a:r>
            <a:endParaRPr/>
          </a:p>
        </p:txBody>
      </p:sp>
      <p:sp>
        <p:nvSpPr>
          <p:cNvPr id="308" name="Google Shape;308;p38"/>
          <p:cNvSpPr txBox="1"/>
          <p:nvPr>
            <p:ph idx="1" type="body"/>
          </p:nvPr>
        </p:nvSpPr>
        <p:spPr>
          <a:xfrm>
            <a:off x="1031425" y="1777125"/>
            <a:ext cx="5760300" cy="25212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zh-HK"/>
              <a:t>Space and time are closely related.</a:t>
            </a:r>
            <a:endParaRPr/>
          </a:p>
          <a:p>
            <a:pPr indent="0" lvl="0" marL="0" rtl="0" algn="l">
              <a:spcBef>
                <a:spcPts val="600"/>
              </a:spcBef>
              <a:spcAft>
                <a:spcPts val="0"/>
              </a:spcAft>
              <a:buNone/>
            </a:pPr>
            <a:r>
              <a:t/>
            </a:r>
            <a:endParaRPr/>
          </a:p>
          <a:p>
            <a:pPr indent="-355600" lvl="0" marL="457200" rtl="0" algn="l">
              <a:spcBef>
                <a:spcPts val="600"/>
              </a:spcBef>
              <a:spcAft>
                <a:spcPts val="0"/>
              </a:spcAft>
              <a:buSzPts val="2000"/>
              <a:buChar char="»"/>
            </a:pPr>
            <a:r>
              <a:rPr lang="zh-HK"/>
              <a:t>They are both construed as </a:t>
            </a:r>
            <a:r>
              <a:rPr b="1" lang="zh-HK">
                <a:solidFill>
                  <a:srgbClr val="FF0000"/>
                </a:solidFill>
              </a:rPr>
              <a:t>continuum</a:t>
            </a:r>
            <a:r>
              <a:rPr lang="zh-HK"/>
              <a: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39"/>
          <p:cNvSpPr txBox="1"/>
          <p:nvPr>
            <p:ph type="title"/>
          </p:nvPr>
        </p:nvSpPr>
        <p:spPr>
          <a:xfrm>
            <a:off x="779770" y="1097250"/>
            <a:ext cx="5895600" cy="147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(b)  Coolangatta is </a:t>
            </a:r>
            <a:r>
              <a:rPr lang="zh-HK">
                <a:solidFill>
                  <a:srgbClr val="FF0000"/>
                </a:solidFill>
              </a:rPr>
              <a:t>still</a:t>
            </a:r>
            <a:r>
              <a:rPr lang="zh-HK"/>
              <a:t> in Queensland but Tweed Heads is </a:t>
            </a:r>
            <a:r>
              <a:rPr lang="zh-HK">
                <a:solidFill>
                  <a:srgbClr val="FF0000"/>
                </a:solidFill>
              </a:rPr>
              <a:t>already</a:t>
            </a:r>
            <a:r>
              <a:rPr lang="zh-HK"/>
              <a:t> in New South Wales</a:t>
            </a:r>
            <a:r>
              <a:rPr lang="zh-HK"/>
              <a:t> </a:t>
            </a:r>
            <a:endParaRPr/>
          </a:p>
        </p:txBody>
      </p:sp>
      <p:sp>
        <p:nvSpPr>
          <p:cNvPr id="314" name="Google Shape;314;p39"/>
          <p:cNvSpPr txBox="1"/>
          <p:nvPr>
            <p:ph idx="1" type="body"/>
          </p:nvPr>
        </p:nvSpPr>
        <p:spPr>
          <a:xfrm>
            <a:off x="779775" y="2391125"/>
            <a:ext cx="4868100" cy="2521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b="1" sz="1900"/>
          </a:p>
          <a:p>
            <a:pPr indent="0" lvl="0" marL="0" rtl="0" algn="l">
              <a:spcBef>
                <a:spcPts val="600"/>
              </a:spcBef>
              <a:spcAft>
                <a:spcPts val="0"/>
              </a:spcAft>
              <a:buNone/>
            </a:pPr>
            <a:r>
              <a:rPr lang="zh-HK"/>
              <a:t>Making comparison with two neighboring place and highlighting by bold expressions to emphasize the border between Queensland and New South Wales.</a:t>
            </a:r>
            <a:endParaRPr/>
          </a:p>
        </p:txBody>
      </p:sp>
      <p:pic>
        <p:nvPicPr>
          <p:cNvPr id="315" name="Google Shape;315;p39"/>
          <p:cNvPicPr preferRelativeResize="0"/>
          <p:nvPr/>
        </p:nvPicPr>
        <p:blipFill>
          <a:blip r:embed="rId3">
            <a:alphaModFix/>
          </a:blip>
          <a:stretch>
            <a:fillRect/>
          </a:stretch>
        </p:blipFill>
        <p:spPr>
          <a:xfrm>
            <a:off x="6252222" y="-1"/>
            <a:ext cx="2891768" cy="5143500"/>
          </a:xfrm>
          <a:prstGeom prst="rect">
            <a:avLst/>
          </a:prstGeom>
          <a:noFill/>
          <a:ln>
            <a:noFill/>
          </a:ln>
        </p:spPr>
      </p:pic>
      <p:sp>
        <p:nvSpPr>
          <p:cNvPr id="316" name="Google Shape;316;p39"/>
          <p:cNvSpPr/>
          <p:nvPr/>
        </p:nvSpPr>
        <p:spPr>
          <a:xfrm>
            <a:off x="6413350" y="795176"/>
            <a:ext cx="1239000" cy="3882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9"/>
          <p:cNvSpPr/>
          <p:nvPr/>
        </p:nvSpPr>
        <p:spPr>
          <a:xfrm>
            <a:off x="7188520" y="3960297"/>
            <a:ext cx="1239000" cy="3882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40"/>
          <p:cNvSpPr txBox="1"/>
          <p:nvPr>
            <p:ph type="title"/>
          </p:nvPr>
        </p:nvSpPr>
        <p:spPr>
          <a:xfrm>
            <a:off x="1031425" y="1149725"/>
            <a:ext cx="7926900" cy="25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Verb ‘be’ together with </a:t>
            </a:r>
            <a:r>
              <a:rPr lang="zh-HK"/>
              <a:t>highlighted word</a:t>
            </a:r>
            <a:endParaRPr/>
          </a:p>
        </p:txBody>
      </p:sp>
      <p:sp>
        <p:nvSpPr>
          <p:cNvPr id="323" name="Google Shape;323;p40"/>
          <p:cNvSpPr txBox="1"/>
          <p:nvPr>
            <p:ph idx="1" type="body"/>
          </p:nvPr>
        </p:nvSpPr>
        <p:spPr>
          <a:xfrm>
            <a:off x="1031425" y="1777125"/>
            <a:ext cx="5760300" cy="25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3000">
                <a:solidFill>
                  <a:srgbClr val="3796BF"/>
                </a:solidFill>
                <a:latin typeface="Oswald"/>
                <a:ea typeface="Oswald"/>
                <a:cs typeface="Oswald"/>
                <a:sym typeface="Oswald"/>
              </a:rPr>
              <a:t>There </a:t>
            </a:r>
            <a:r>
              <a:rPr b="1" lang="zh-HK" sz="3000">
                <a:solidFill>
                  <a:srgbClr val="FF0000"/>
                </a:solidFill>
                <a:latin typeface="Oswald"/>
                <a:ea typeface="Oswald"/>
                <a:cs typeface="Oswald"/>
                <a:sym typeface="Oswald"/>
              </a:rPr>
              <a:t>are</a:t>
            </a:r>
            <a:r>
              <a:rPr b="1" lang="zh-HK" sz="3000">
                <a:solidFill>
                  <a:srgbClr val="3796BF"/>
                </a:solidFill>
                <a:latin typeface="Oswald"/>
                <a:ea typeface="Oswald"/>
                <a:cs typeface="Oswald"/>
                <a:sym typeface="Oswald"/>
              </a:rPr>
              <a:t> farms </a:t>
            </a:r>
            <a:r>
              <a:rPr b="1" lang="zh-HK" sz="3000" u="sng">
                <a:solidFill>
                  <a:srgbClr val="3796BF"/>
                </a:solidFill>
                <a:latin typeface="Oswald"/>
                <a:ea typeface="Oswald"/>
                <a:cs typeface="Oswald"/>
                <a:sym typeface="Oswald"/>
              </a:rPr>
              <a:t>every so</a:t>
            </a:r>
            <a:r>
              <a:rPr b="1" lang="zh-HK" sz="3000">
                <a:solidFill>
                  <a:srgbClr val="FF0000"/>
                </a:solidFill>
                <a:latin typeface="Oswald"/>
                <a:ea typeface="Oswald"/>
                <a:cs typeface="Oswald"/>
                <a:sym typeface="Oswald"/>
              </a:rPr>
              <a:t> </a:t>
            </a:r>
            <a:r>
              <a:rPr b="1" lang="zh-HK" sz="3000" u="sng">
                <a:solidFill>
                  <a:srgbClr val="3796BF"/>
                </a:solidFill>
                <a:latin typeface="Oswald"/>
                <a:ea typeface="Oswald"/>
                <a:cs typeface="Oswald"/>
                <a:sym typeface="Oswald"/>
              </a:rPr>
              <a:t>often</a:t>
            </a:r>
            <a:r>
              <a:rPr b="1" lang="zh-HK" sz="3000">
                <a:solidFill>
                  <a:schemeClr val="accent1"/>
                </a:solidFill>
                <a:latin typeface="Oswald"/>
                <a:ea typeface="Oswald"/>
                <a:cs typeface="Oswald"/>
                <a:sym typeface="Oswald"/>
              </a:rPr>
              <a:t>…</a:t>
            </a:r>
            <a:r>
              <a:rPr b="1" lang="zh-HK" sz="3000">
                <a:solidFill>
                  <a:srgbClr val="3796BF"/>
                </a:solidFill>
                <a:latin typeface="Oswald"/>
                <a:ea typeface="Oswald"/>
                <a:cs typeface="Oswald"/>
                <a:sym typeface="Oswald"/>
              </a:rPr>
              <a:t>Coolangatta </a:t>
            </a:r>
            <a:r>
              <a:rPr b="1" lang="zh-HK" sz="3000">
                <a:solidFill>
                  <a:srgbClr val="FF0000"/>
                </a:solidFill>
                <a:latin typeface="Oswald"/>
                <a:ea typeface="Oswald"/>
                <a:cs typeface="Oswald"/>
                <a:sym typeface="Oswald"/>
              </a:rPr>
              <a:t>is</a:t>
            </a:r>
            <a:r>
              <a:rPr b="1" lang="zh-HK" sz="3000">
                <a:solidFill>
                  <a:srgbClr val="3796BF"/>
                </a:solidFill>
                <a:latin typeface="Oswald"/>
                <a:ea typeface="Oswald"/>
                <a:cs typeface="Oswald"/>
                <a:sym typeface="Oswald"/>
              </a:rPr>
              <a:t> </a:t>
            </a:r>
            <a:r>
              <a:rPr b="1" lang="zh-HK" sz="3000" u="sng">
                <a:solidFill>
                  <a:srgbClr val="3796BF"/>
                </a:solidFill>
                <a:latin typeface="Oswald"/>
                <a:ea typeface="Oswald"/>
                <a:cs typeface="Oswald"/>
                <a:sym typeface="Oswald"/>
              </a:rPr>
              <a:t>still</a:t>
            </a:r>
            <a:r>
              <a:rPr b="1" lang="zh-HK" sz="3000">
                <a:solidFill>
                  <a:srgbClr val="3796BF"/>
                </a:solidFill>
                <a:latin typeface="Oswald"/>
                <a:ea typeface="Oswald"/>
                <a:cs typeface="Oswald"/>
                <a:sym typeface="Oswald"/>
              </a:rPr>
              <a:t>…</a:t>
            </a:r>
            <a:endParaRPr b="1" sz="3000">
              <a:solidFill>
                <a:srgbClr val="3796BF"/>
              </a:solidFill>
              <a:latin typeface="Oswald"/>
              <a:ea typeface="Oswald"/>
              <a:cs typeface="Oswald"/>
              <a:sym typeface="Oswald"/>
            </a:endParaRPr>
          </a:p>
          <a:p>
            <a:pPr indent="0" lvl="0" marL="0" rtl="0" algn="l">
              <a:spcBef>
                <a:spcPts val="0"/>
              </a:spcBef>
              <a:spcAft>
                <a:spcPts val="0"/>
              </a:spcAft>
              <a:buNone/>
            </a:pPr>
            <a:r>
              <a:rPr b="1" lang="zh-HK" sz="3000">
                <a:solidFill>
                  <a:srgbClr val="3796BF"/>
                </a:solidFill>
                <a:latin typeface="Oswald"/>
                <a:ea typeface="Oswald"/>
                <a:cs typeface="Oswald"/>
                <a:sym typeface="Oswald"/>
              </a:rPr>
              <a:t>Tweed Heads </a:t>
            </a:r>
            <a:r>
              <a:rPr b="1" lang="zh-HK" sz="3000">
                <a:solidFill>
                  <a:srgbClr val="FF0000"/>
                </a:solidFill>
                <a:latin typeface="Oswald"/>
                <a:ea typeface="Oswald"/>
                <a:cs typeface="Oswald"/>
                <a:sym typeface="Oswald"/>
              </a:rPr>
              <a:t>is</a:t>
            </a:r>
            <a:r>
              <a:rPr b="1" lang="zh-HK" sz="3000">
                <a:solidFill>
                  <a:srgbClr val="3796BF"/>
                </a:solidFill>
                <a:latin typeface="Oswald"/>
                <a:ea typeface="Oswald"/>
                <a:cs typeface="Oswald"/>
                <a:sym typeface="Oswald"/>
              </a:rPr>
              <a:t> </a:t>
            </a:r>
            <a:r>
              <a:rPr b="1" lang="zh-HK" sz="3000" u="sng">
                <a:solidFill>
                  <a:srgbClr val="3796BF"/>
                </a:solidFill>
                <a:latin typeface="Oswald"/>
                <a:ea typeface="Oswald"/>
                <a:cs typeface="Oswald"/>
                <a:sym typeface="Oswald"/>
              </a:rPr>
              <a:t>already</a:t>
            </a:r>
            <a:r>
              <a:rPr b="1" lang="zh-HK" sz="3000">
                <a:solidFill>
                  <a:srgbClr val="3796BF"/>
                </a:solidFill>
                <a:latin typeface="Oswald"/>
                <a:ea typeface="Oswald"/>
                <a:cs typeface="Oswald"/>
                <a:sym typeface="Oswald"/>
              </a:rPr>
              <a:t>...</a:t>
            </a:r>
            <a:endParaRPr b="1" sz="3000">
              <a:solidFill>
                <a:srgbClr val="3796BF"/>
              </a:solidFill>
              <a:latin typeface="Oswald"/>
              <a:ea typeface="Oswald"/>
              <a:cs typeface="Oswald"/>
              <a:sym typeface="Oswald"/>
            </a:endParaRPr>
          </a:p>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p41"/>
          <p:cNvSpPr txBox="1"/>
          <p:nvPr>
            <p:ph type="title"/>
          </p:nvPr>
        </p:nvSpPr>
        <p:spPr>
          <a:xfrm>
            <a:off x="930750" y="1139675"/>
            <a:ext cx="57603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Every so often</a:t>
            </a:r>
            <a:endParaRPr/>
          </a:p>
        </p:txBody>
      </p:sp>
      <p:sp>
        <p:nvSpPr>
          <p:cNvPr id="329" name="Google Shape;329;p41"/>
          <p:cNvSpPr txBox="1"/>
          <p:nvPr>
            <p:ph idx="1" type="body"/>
          </p:nvPr>
        </p:nvSpPr>
        <p:spPr>
          <a:xfrm>
            <a:off x="3447175" y="171150"/>
            <a:ext cx="5571600" cy="4801200"/>
          </a:xfrm>
          <a:prstGeom prst="rect">
            <a:avLst/>
          </a:prstGeom>
        </p:spPr>
        <p:txBody>
          <a:bodyPr anchorCtr="0" anchor="t" bIns="91425" lIns="91425" spcFirstLastPara="1" rIns="91425" wrap="square" tIns="91425">
            <a:noAutofit/>
          </a:bodyPr>
          <a:lstStyle/>
          <a:p>
            <a:pPr indent="0" lvl="0" marL="0" rtl="0" algn="l">
              <a:lnSpc>
                <a:spcPct val="135000"/>
              </a:lnSpc>
              <a:spcBef>
                <a:spcPts val="0"/>
              </a:spcBef>
              <a:spcAft>
                <a:spcPts val="0"/>
              </a:spcAft>
              <a:buNone/>
            </a:pPr>
            <a:r>
              <a:rPr lang="zh-HK" sz="1400">
                <a:solidFill>
                  <a:srgbClr val="333333"/>
                </a:solidFill>
                <a:latin typeface="Georgia"/>
                <a:ea typeface="Georgia"/>
                <a:cs typeface="Georgia"/>
                <a:sym typeface="Georgia"/>
              </a:rPr>
              <a:t>Every: </a:t>
            </a:r>
            <a:endParaRPr sz="1400">
              <a:solidFill>
                <a:srgbClr val="333333"/>
              </a:solidFill>
              <a:latin typeface="Georgia"/>
              <a:ea typeface="Georgia"/>
              <a:cs typeface="Georgia"/>
              <a:sym typeface="Georgia"/>
            </a:endParaRPr>
          </a:p>
          <a:p>
            <a:pPr indent="-317500" lvl="0" marL="457200" rtl="0" algn="l">
              <a:lnSpc>
                <a:spcPct val="135000"/>
              </a:lnSpc>
              <a:spcBef>
                <a:spcPts val="1100"/>
              </a:spcBef>
              <a:spcAft>
                <a:spcPts val="0"/>
              </a:spcAft>
              <a:buClr>
                <a:srgbClr val="000000"/>
              </a:buClr>
              <a:buSzPts val="1400"/>
              <a:buFont typeface="Georgia"/>
              <a:buChar char="●"/>
            </a:pPr>
            <a:r>
              <a:rPr lang="zh-HK" sz="1400">
                <a:solidFill>
                  <a:srgbClr val="333333"/>
                </a:solidFill>
                <a:latin typeface="Georgia"/>
                <a:ea typeface="Georgia"/>
                <a:cs typeface="Georgia"/>
                <a:sym typeface="Georgia"/>
              </a:rPr>
              <a:t>Used to show that something is </a:t>
            </a:r>
            <a:r>
              <a:rPr b="1" lang="zh-HK" sz="1400">
                <a:solidFill>
                  <a:srgbClr val="000000"/>
                </a:solidFill>
                <a:latin typeface="Georgia"/>
                <a:ea typeface="Georgia"/>
                <a:cs typeface="Georgia"/>
                <a:sym typeface="Georgia"/>
              </a:rPr>
              <a:t>repeated</a:t>
            </a:r>
            <a:r>
              <a:rPr lang="zh-HK" sz="1400">
                <a:solidFill>
                  <a:srgbClr val="333333"/>
                </a:solidFill>
                <a:latin typeface="Georgia"/>
                <a:ea typeface="Georgia"/>
                <a:cs typeface="Georgia"/>
                <a:sym typeface="Georgia"/>
              </a:rPr>
              <a:t> regularly</a:t>
            </a:r>
            <a:endParaRPr sz="1400">
              <a:solidFill>
                <a:srgbClr val="333333"/>
              </a:solidFill>
              <a:latin typeface="Georgia"/>
              <a:ea typeface="Georgia"/>
              <a:cs typeface="Georgia"/>
              <a:sym typeface="Georgia"/>
            </a:endParaRPr>
          </a:p>
          <a:p>
            <a:pPr indent="0" lvl="0" marL="0" rtl="0" algn="l">
              <a:lnSpc>
                <a:spcPct val="135000"/>
              </a:lnSpc>
              <a:spcBef>
                <a:spcPts val="1100"/>
              </a:spcBef>
              <a:spcAft>
                <a:spcPts val="0"/>
              </a:spcAft>
              <a:buNone/>
            </a:pPr>
            <a:r>
              <a:rPr lang="zh-HK" sz="1400">
                <a:solidFill>
                  <a:srgbClr val="333333"/>
                </a:solidFill>
                <a:latin typeface="Georgia"/>
                <a:ea typeface="Georgia"/>
                <a:cs typeface="Georgia"/>
                <a:sym typeface="Georgia"/>
              </a:rPr>
              <a:t>Often:</a:t>
            </a:r>
            <a:endParaRPr sz="1400">
              <a:solidFill>
                <a:srgbClr val="333333"/>
              </a:solidFill>
              <a:latin typeface="Georgia"/>
              <a:ea typeface="Georgia"/>
              <a:cs typeface="Georgia"/>
              <a:sym typeface="Georgia"/>
            </a:endParaRPr>
          </a:p>
          <a:p>
            <a:pPr indent="-317500" lvl="0" marL="457200" rtl="0" algn="l">
              <a:lnSpc>
                <a:spcPct val="135000"/>
              </a:lnSpc>
              <a:spcBef>
                <a:spcPts val="1100"/>
              </a:spcBef>
              <a:spcAft>
                <a:spcPts val="0"/>
              </a:spcAft>
              <a:buClr>
                <a:srgbClr val="333333"/>
              </a:buClr>
              <a:buSzPts val="1400"/>
              <a:buFont typeface="Georgia"/>
              <a:buChar char="●"/>
            </a:pPr>
            <a:r>
              <a:rPr lang="zh-HK" sz="1400">
                <a:solidFill>
                  <a:srgbClr val="333333"/>
                </a:solidFill>
                <a:latin typeface="Georgia"/>
                <a:ea typeface="Georgia"/>
                <a:cs typeface="Georgia"/>
                <a:sym typeface="Georgia"/>
              </a:rPr>
              <a:t>Many times</a:t>
            </a:r>
            <a:endParaRPr sz="1400">
              <a:solidFill>
                <a:srgbClr val="333333"/>
              </a:solidFill>
              <a:latin typeface="Georgia"/>
              <a:ea typeface="Georgia"/>
              <a:cs typeface="Georgia"/>
              <a:sym typeface="Georgia"/>
            </a:endParaRPr>
          </a:p>
          <a:p>
            <a:pPr indent="0" lvl="0" marL="0" rtl="0" algn="l">
              <a:lnSpc>
                <a:spcPct val="135000"/>
              </a:lnSpc>
              <a:spcBef>
                <a:spcPts val="1100"/>
              </a:spcBef>
              <a:spcAft>
                <a:spcPts val="0"/>
              </a:spcAft>
              <a:buNone/>
            </a:pPr>
            <a:r>
              <a:rPr lang="zh-HK" sz="1400">
                <a:solidFill>
                  <a:srgbClr val="434343"/>
                </a:solidFill>
                <a:latin typeface="Georgia"/>
                <a:ea typeface="Georgia"/>
                <a:cs typeface="Georgia"/>
                <a:sym typeface="Georgia"/>
              </a:rPr>
              <a:t>Repeat:</a:t>
            </a:r>
            <a:endParaRPr sz="1400">
              <a:solidFill>
                <a:srgbClr val="434343"/>
              </a:solidFill>
              <a:latin typeface="Georgia"/>
              <a:ea typeface="Georgia"/>
              <a:cs typeface="Georgia"/>
              <a:sym typeface="Georgia"/>
            </a:endParaRPr>
          </a:p>
          <a:p>
            <a:pPr indent="-317500" lvl="0" marL="457200" rtl="0" algn="l">
              <a:lnSpc>
                <a:spcPct val="135000"/>
              </a:lnSpc>
              <a:spcBef>
                <a:spcPts val="1100"/>
              </a:spcBef>
              <a:spcAft>
                <a:spcPts val="0"/>
              </a:spcAft>
              <a:buClr>
                <a:srgbClr val="000000"/>
              </a:buClr>
              <a:buSzPts val="1400"/>
              <a:buFont typeface="Georgia"/>
              <a:buChar char="●"/>
            </a:pPr>
            <a:r>
              <a:rPr lang="zh-HK" sz="1400">
                <a:solidFill>
                  <a:srgbClr val="333333"/>
                </a:solidFill>
                <a:latin typeface="Georgia"/>
                <a:ea typeface="Georgia"/>
                <a:cs typeface="Georgia"/>
                <a:sym typeface="Georgia"/>
              </a:rPr>
              <a:t>to happen, or to do something </a:t>
            </a:r>
            <a:r>
              <a:rPr b="1" lang="zh-HK" sz="1400">
                <a:solidFill>
                  <a:srgbClr val="000000"/>
                </a:solidFill>
                <a:latin typeface="Georgia"/>
                <a:ea typeface="Georgia"/>
                <a:cs typeface="Georgia"/>
                <a:sym typeface="Georgia"/>
              </a:rPr>
              <a:t>again/more than once</a:t>
            </a:r>
            <a:r>
              <a:rPr b="1" lang="zh-HK" sz="1400">
                <a:solidFill>
                  <a:srgbClr val="333333"/>
                </a:solidFill>
                <a:latin typeface="Georgia"/>
                <a:ea typeface="Georgia"/>
                <a:cs typeface="Georgia"/>
                <a:sym typeface="Georgia"/>
              </a:rPr>
              <a:t> </a:t>
            </a:r>
            <a:endParaRPr b="1" sz="1400">
              <a:solidFill>
                <a:srgbClr val="333333"/>
              </a:solidFill>
              <a:latin typeface="Georgia"/>
              <a:ea typeface="Georgia"/>
              <a:cs typeface="Georgia"/>
              <a:sym typeface="Georgia"/>
            </a:endParaRPr>
          </a:p>
          <a:p>
            <a:pPr indent="0" lvl="0" marL="0" rtl="0" algn="l">
              <a:lnSpc>
                <a:spcPct val="135000"/>
              </a:lnSpc>
              <a:spcBef>
                <a:spcPts val="1100"/>
              </a:spcBef>
              <a:spcAft>
                <a:spcPts val="0"/>
              </a:spcAft>
              <a:buNone/>
            </a:pPr>
            <a:r>
              <a:rPr lang="zh-HK" sz="1400">
                <a:solidFill>
                  <a:srgbClr val="333333"/>
                </a:solidFill>
                <a:latin typeface="Georgia"/>
                <a:ea typeface="Georgia"/>
                <a:cs typeface="Georgia"/>
                <a:sym typeface="Georgia"/>
              </a:rPr>
              <a:t>＊When something is  “repeated”, it means that there is something which </a:t>
            </a:r>
            <a:r>
              <a:rPr lang="zh-HK" sz="1400">
                <a:solidFill>
                  <a:srgbClr val="FF0000"/>
                </a:solidFill>
                <a:latin typeface="Georgia"/>
                <a:ea typeface="Georgia"/>
                <a:cs typeface="Georgia"/>
                <a:sym typeface="Georgia"/>
              </a:rPr>
              <a:t>have been</a:t>
            </a:r>
            <a:r>
              <a:rPr lang="zh-HK" sz="1400">
                <a:solidFill>
                  <a:srgbClr val="333333"/>
                </a:solidFill>
                <a:latin typeface="Georgia"/>
                <a:ea typeface="Georgia"/>
                <a:cs typeface="Georgia"/>
                <a:sym typeface="Georgia"/>
              </a:rPr>
              <a:t> done/ended already, and that thing </a:t>
            </a:r>
            <a:r>
              <a:rPr lang="zh-HK" sz="1400">
                <a:solidFill>
                  <a:srgbClr val="FF0000"/>
                </a:solidFill>
                <a:latin typeface="Georgia"/>
                <a:ea typeface="Georgia"/>
                <a:cs typeface="Georgia"/>
                <a:sym typeface="Georgia"/>
              </a:rPr>
              <a:t>is</a:t>
            </a:r>
            <a:r>
              <a:rPr lang="zh-HK" sz="1400">
                <a:solidFill>
                  <a:srgbClr val="333333"/>
                </a:solidFill>
                <a:latin typeface="Georgia"/>
                <a:ea typeface="Georgia"/>
                <a:cs typeface="Georgia"/>
                <a:sym typeface="Georgia"/>
              </a:rPr>
              <a:t> happened again. </a:t>
            </a:r>
            <a:endParaRPr sz="1400">
              <a:solidFill>
                <a:srgbClr val="333333"/>
              </a:solidFill>
              <a:latin typeface="Georgia"/>
              <a:ea typeface="Georgia"/>
              <a:cs typeface="Georgia"/>
              <a:sym typeface="Georgia"/>
            </a:endParaRPr>
          </a:p>
          <a:p>
            <a:pPr indent="0" lvl="0" marL="0" rtl="0" algn="l">
              <a:lnSpc>
                <a:spcPct val="135000"/>
              </a:lnSpc>
              <a:spcBef>
                <a:spcPts val="1100"/>
              </a:spcBef>
              <a:spcAft>
                <a:spcPts val="0"/>
              </a:spcAft>
              <a:buNone/>
            </a:pPr>
            <a:r>
              <a:rPr lang="zh-HK" sz="1400">
                <a:solidFill>
                  <a:srgbClr val="333333"/>
                </a:solidFill>
                <a:latin typeface="Georgia"/>
                <a:ea typeface="Georgia"/>
                <a:cs typeface="Georgia"/>
                <a:sym typeface="Georgia"/>
              </a:rPr>
              <a:t>→ There are </a:t>
            </a:r>
            <a:r>
              <a:rPr lang="zh-HK" sz="1400">
                <a:solidFill>
                  <a:srgbClr val="FF0000"/>
                </a:solidFill>
                <a:latin typeface="Georgia"/>
                <a:ea typeface="Georgia"/>
                <a:cs typeface="Georgia"/>
                <a:sym typeface="Georgia"/>
              </a:rPr>
              <a:t>changes</a:t>
            </a:r>
            <a:r>
              <a:rPr lang="zh-HK" sz="1400">
                <a:solidFill>
                  <a:srgbClr val="333333"/>
                </a:solidFill>
                <a:latin typeface="Georgia"/>
                <a:ea typeface="Georgia"/>
                <a:cs typeface="Georgia"/>
                <a:sym typeface="Georgia"/>
              </a:rPr>
              <a:t> between something ended and happened again. </a:t>
            </a:r>
            <a:endParaRPr sz="1400">
              <a:solidFill>
                <a:srgbClr val="333333"/>
              </a:solidFill>
              <a:latin typeface="Georgia"/>
              <a:ea typeface="Georgia"/>
              <a:cs typeface="Georgia"/>
              <a:sym typeface="Georgia"/>
            </a:endParaRPr>
          </a:p>
          <a:p>
            <a:pPr indent="-330200" lvl="0" marL="457200" rtl="0" algn="l">
              <a:spcBef>
                <a:spcPts val="1100"/>
              </a:spcBef>
              <a:spcAft>
                <a:spcPts val="0"/>
              </a:spcAft>
              <a:buSzPts val="1600"/>
              <a:buChar char="»"/>
            </a:pPr>
            <a:r>
              <a:rPr b="1" lang="zh-HK" sz="1600"/>
              <a:t> Dynamic</a:t>
            </a:r>
            <a:endParaRPr sz="1600">
              <a:solidFill>
                <a:srgbClr val="333333"/>
              </a:solidFill>
              <a:latin typeface="Georgia"/>
              <a:ea typeface="Georgia"/>
              <a:cs typeface="Georgia"/>
              <a:sym typeface="Georgia"/>
            </a:endParaRPr>
          </a:p>
          <a:p>
            <a:pPr indent="0" lvl="0" marL="0" rtl="0" algn="l">
              <a:spcBef>
                <a:spcPts val="600"/>
              </a:spcBef>
              <a:spcAft>
                <a:spcPts val="0"/>
              </a:spcAft>
              <a:buNone/>
            </a:pPr>
            <a:r>
              <a:t/>
            </a:r>
            <a:endParaRPr sz="1400"/>
          </a:p>
        </p:txBody>
      </p:sp>
      <p:sp>
        <p:nvSpPr>
          <p:cNvPr id="330" name="Google Shape;330;p41"/>
          <p:cNvSpPr txBox="1"/>
          <p:nvPr/>
        </p:nvSpPr>
        <p:spPr>
          <a:xfrm>
            <a:off x="382475" y="1820375"/>
            <a:ext cx="3009600" cy="3323100"/>
          </a:xfrm>
          <a:prstGeom prst="rect">
            <a:avLst/>
          </a:prstGeom>
          <a:noFill/>
          <a:ln>
            <a:noFill/>
          </a:ln>
        </p:spPr>
        <p:txBody>
          <a:bodyPr anchorCtr="0" anchor="ctr" bIns="91425" lIns="91425" spcFirstLastPara="1" rIns="91425" wrap="square" tIns="91425">
            <a:noAutofit/>
          </a:bodyPr>
          <a:lstStyle/>
          <a:p>
            <a:pPr indent="0" lvl="0" marL="0" rtl="0" algn="l">
              <a:lnSpc>
                <a:spcPct val="135000"/>
              </a:lnSpc>
              <a:spcBef>
                <a:spcPts val="0"/>
              </a:spcBef>
              <a:spcAft>
                <a:spcPts val="0"/>
              </a:spcAft>
              <a:buNone/>
            </a:pPr>
            <a:r>
              <a:rPr lang="zh-HK" sz="1600">
                <a:solidFill>
                  <a:srgbClr val="333333"/>
                </a:solidFill>
                <a:latin typeface="Georgia"/>
                <a:ea typeface="Georgia"/>
                <a:cs typeface="Georgia"/>
                <a:sym typeface="Georgia"/>
              </a:rPr>
              <a:t>OED: from time to time, </a:t>
            </a:r>
            <a:r>
              <a:rPr b="1" lang="zh-HK" sz="1600">
                <a:solidFill>
                  <a:srgbClr val="333333"/>
                </a:solidFill>
                <a:latin typeface="Georgia"/>
                <a:ea typeface="Georgia"/>
                <a:cs typeface="Georgia"/>
                <a:sym typeface="Georgia"/>
              </a:rPr>
              <a:t>at intervals</a:t>
            </a:r>
            <a:r>
              <a:rPr lang="zh-HK" sz="1600">
                <a:solidFill>
                  <a:srgbClr val="333333"/>
                </a:solidFill>
                <a:latin typeface="Georgia"/>
                <a:ea typeface="Georgia"/>
                <a:cs typeface="Georgia"/>
                <a:sym typeface="Georgia"/>
              </a:rPr>
              <a:t>.</a:t>
            </a:r>
            <a:endParaRPr sz="1600">
              <a:solidFill>
                <a:srgbClr val="333333"/>
              </a:solidFill>
              <a:latin typeface="Georgia"/>
              <a:ea typeface="Georgia"/>
              <a:cs typeface="Georgia"/>
              <a:sym typeface="Georgia"/>
            </a:endParaRPr>
          </a:p>
          <a:p>
            <a:pPr indent="0" lvl="0" marL="0" rtl="0" algn="l">
              <a:lnSpc>
                <a:spcPct val="135000"/>
              </a:lnSpc>
              <a:spcBef>
                <a:spcPts val="1100"/>
              </a:spcBef>
              <a:spcAft>
                <a:spcPts val="0"/>
              </a:spcAft>
              <a:buNone/>
            </a:pPr>
            <a:r>
              <a:t/>
            </a:r>
            <a:endParaRPr sz="800">
              <a:solidFill>
                <a:srgbClr val="333333"/>
              </a:solidFill>
              <a:latin typeface="Georgia"/>
              <a:ea typeface="Georgia"/>
              <a:cs typeface="Georgia"/>
              <a:sym typeface="Georgia"/>
            </a:endParaRPr>
          </a:p>
          <a:p>
            <a:pPr indent="0" lvl="0" marL="0" rtl="0" algn="l">
              <a:lnSpc>
                <a:spcPct val="135000"/>
              </a:lnSpc>
              <a:spcBef>
                <a:spcPts val="1100"/>
              </a:spcBef>
              <a:spcAft>
                <a:spcPts val="0"/>
              </a:spcAft>
              <a:buNone/>
            </a:pPr>
            <a:r>
              <a:rPr lang="zh-HK" sz="1600">
                <a:latin typeface="Georgia"/>
                <a:ea typeface="Georgia"/>
                <a:cs typeface="Georgia"/>
                <a:sym typeface="Georgia"/>
              </a:rPr>
              <a:t>At intervals: </a:t>
            </a:r>
            <a:endParaRPr sz="1600">
              <a:latin typeface="Georgia"/>
              <a:ea typeface="Georgia"/>
              <a:cs typeface="Georgia"/>
              <a:sym typeface="Georgia"/>
            </a:endParaRPr>
          </a:p>
          <a:p>
            <a:pPr indent="0" lvl="0" marL="0" rtl="0" algn="l">
              <a:lnSpc>
                <a:spcPct val="135000"/>
              </a:lnSpc>
              <a:spcBef>
                <a:spcPts val="1100"/>
              </a:spcBef>
              <a:spcAft>
                <a:spcPts val="1100"/>
              </a:spcAft>
              <a:buNone/>
            </a:pPr>
            <a:r>
              <a:rPr lang="zh-HK" sz="1600">
                <a:latin typeface="Georgia"/>
                <a:ea typeface="Georgia"/>
                <a:cs typeface="Georgia"/>
                <a:sym typeface="Georgia"/>
              </a:rPr>
              <a:t>R</a:t>
            </a:r>
            <a:r>
              <a:rPr lang="zh-HK" sz="1600">
                <a:latin typeface="Georgia"/>
                <a:ea typeface="Georgia"/>
                <a:cs typeface="Georgia"/>
                <a:sym typeface="Georgia"/>
              </a:rPr>
              <a:t>epeated after a particular period of time or a particular distance</a:t>
            </a:r>
            <a:endParaRPr sz="1600">
              <a:latin typeface="Georgia"/>
              <a:ea typeface="Georgia"/>
              <a:cs typeface="Georgia"/>
              <a:sym typeface="Georgi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sp>
        <p:nvSpPr>
          <p:cNvPr id="335" name="Google Shape;335;p42"/>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Still</a:t>
            </a:r>
            <a:endParaRPr/>
          </a:p>
        </p:txBody>
      </p:sp>
      <p:sp>
        <p:nvSpPr>
          <p:cNvPr id="336" name="Google Shape;336;p42"/>
          <p:cNvSpPr txBox="1"/>
          <p:nvPr>
            <p:ph idx="1" type="body"/>
          </p:nvPr>
        </p:nvSpPr>
        <p:spPr>
          <a:xfrm>
            <a:off x="1031425" y="1777125"/>
            <a:ext cx="5760300" cy="2521200"/>
          </a:xfrm>
          <a:prstGeom prst="rect">
            <a:avLst/>
          </a:prstGeom>
        </p:spPr>
        <p:txBody>
          <a:bodyPr anchorCtr="0" anchor="t" bIns="91425" lIns="91425" spcFirstLastPara="1" rIns="91425" wrap="square" tIns="91425">
            <a:noAutofit/>
          </a:bodyPr>
          <a:lstStyle/>
          <a:p>
            <a:pPr indent="-330200" lvl="0" marL="457200" rtl="0" algn="l">
              <a:spcBef>
                <a:spcPts val="600"/>
              </a:spcBef>
              <a:spcAft>
                <a:spcPts val="0"/>
              </a:spcAft>
              <a:buClr>
                <a:srgbClr val="333333"/>
              </a:buClr>
              <a:buSzPts val="1600"/>
              <a:buFont typeface="Georgia"/>
              <a:buChar char="●"/>
            </a:pPr>
            <a:r>
              <a:rPr b="1" lang="zh-HK" sz="1600">
                <a:solidFill>
                  <a:srgbClr val="000000"/>
                </a:solidFill>
                <a:latin typeface="Georgia"/>
                <a:ea typeface="Georgia"/>
                <a:cs typeface="Georgia"/>
                <a:sym typeface="Georgia"/>
              </a:rPr>
              <a:t>Continuing</a:t>
            </a:r>
            <a:r>
              <a:rPr lang="zh-HK" sz="1600">
                <a:solidFill>
                  <a:srgbClr val="333333"/>
                </a:solidFill>
                <a:latin typeface="Georgia"/>
                <a:ea typeface="Georgia"/>
                <a:cs typeface="Georgia"/>
                <a:sym typeface="Georgia"/>
              </a:rPr>
              <a:t> to happen or continuing to be done. </a:t>
            </a:r>
            <a:endParaRPr sz="1600">
              <a:solidFill>
                <a:srgbClr val="333333"/>
              </a:solidFill>
              <a:latin typeface="Georgia"/>
              <a:ea typeface="Georgia"/>
              <a:cs typeface="Georgia"/>
              <a:sym typeface="Georgia"/>
            </a:endParaRPr>
          </a:p>
          <a:p>
            <a:pPr indent="-330200" lvl="0" marL="457200" rtl="0" algn="l">
              <a:spcBef>
                <a:spcPts val="0"/>
              </a:spcBef>
              <a:spcAft>
                <a:spcPts val="0"/>
              </a:spcAft>
              <a:buClr>
                <a:srgbClr val="333333"/>
              </a:buClr>
              <a:buSzPts val="1600"/>
              <a:buFont typeface="Georgia"/>
              <a:buChar char="●"/>
            </a:pPr>
            <a:r>
              <a:rPr b="1" lang="zh-HK" sz="1600">
                <a:solidFill>
                  <a:srgbClr val="000000"/>
                </a:solidFill>
                <a:latin typeface="Georgia"/>
                <a:ea typeface="Georgia"/>
                <a:cs typeface="Georgia"/>
                <a:sym typeface="Georgia"/>
              </a:rPr>
              <a:t>Staying</a:t>
            </a:r>
            <a:r>
              <a:rPr lang="zh-HK" sz="1600">
                <a:solidFill>
                  <a:srgbClr val="333333"/>
                </a:solidFill>
                <a:latin typeface="Georgia"/>
                <a:ea typeface="Georgia"/>
                <a:cs typeface="Georgia"/>
                <a:sym typeface="Georgia"/>
              </a:rPr>
              <a:t> in the same position; </a:t>
            </a:r>
            <a:r>
              <a:rPr b="1" lang="zh-HK" sz="1600">
                <a:solidFill>
                  <a:srgbClr val="333333"/>
                </a:solidFill>
                <a:latin typeface="Georgia"/>
                <a:ea typeface="Georgia"/>
                <a:cs typeface="Georgia"/>
                <a:sym typeface="Georgia"/>
              </a:rPr>
              <a:t>not moving</a:t>
            </a:r>
            <a:endParaRPr b="1" sz="1600">
              <a:solidFill>
                <a:srgbClr val="333333"/>
              </a:solidFill>
              <a:latin typeface="Georgia"/>
              <a:ea typeface="Georgia"/>
              <a:cs typeface="Georgia"/>
              <a:sym typeface="Georgia"/>
            </a:endParaRPr>
          </a:p>
          <a:p>
            <a:pPr indent="0" lvl="0" marL="0" rtl="0" algn="l">
              <a:spcBef>
                <a:spcPts val="600"/>
              </a:spcBef>
              <a:spcAft>
                <a:spcPts val="0"/>
              </a:spcAft>
              <a:buNone/>
            </a:pPr>
            <a:r>
              <a:t/>
            </a:r>
            <a:endParaRPr sz="1600">
              <a:solidFill>
                <a:srgbClr val="333333"/>
              </a:solidFill>
              <a:latin typeface="Georgia"/>
              <a:ea typeface="Georgia"/>
              <a:cs typeface="Georgia"/>
              <a:sym typeface="Georgia"/>
            </a:endParaRPr>
          </a:p>
          <a:p>
            <a:pPr indent="-330200" lvl="0" marL="457200" rtl="0" algn="l">
              <a:spcBef>
                <a:spcPts val="600"/>
              </a:spcBef>
              <a:spcAft>
                <a:spcPts val="0"/>
              </a:spcAft>
              <a:buClr>
                <a:srgbClr val="333333"/>
              </a:buClr>
              <a:buSzPts val="1600"/>
              <a:buFont typeface="Georgia"/>
              <a:buChar char="❏"/>
            </a:pPr>
            <a:r>
              <a:rPr lang="zh-HK" sz="1600">
                <a:solidFill>
                  <a:srgbClr val="333333"/>
                </a:solidFill>
                <a:latin typeface="Georgia"/>
                <a:ea typeface="Georgia"/>
                <a:cs typeface="Georgia"/>
                <a:sym typeface="Georgia"/>
              </a:rPr>
              <a:t>To make something </a:t>
            </a:r>
            <a:r>
              <a:rPr b="1" lang="zh-HK" sz="1600">
                <a:solidFill>
                  <a:srgbClr val="000000"/>
                </a:solidFill>
                <a:latin typeface="Georgia"/>
                <a:ea typeface="Georgia"/>
                <a:cs typeface="Georgia"/>
                <a:sym typeface="Georgia"/>
              </a:rPr>
              <a:t>stop moving</a:t>
            </a:r>
            <a:r>
              <a:rPr lang="zh-HK" sz="1600">
                <a:solidFill>
                  <a:srgbClr val="333333"/>
                </a:solidFill>
                <a:latin typeface="Georgia"/>
                <a:ea typeface="Georgia"/>
                <a:cs typeface="Georgia"/>
                <a:sym typeface="Georgia"/>
              </a:rPr>
              <a:t> or become more calm</a:t>
            </a:r>
            <a:endParaRPr sz="1600">
              <a:solidFill>
                <a:srgbClr val="333333"/>
              </a:solidFill>
              <a:latin typeface="Georgia"/>
              <a:ea typeface="Georgia"/>
              <a:cs typeface="Georgia"/>
              <a:sym typeface="Georgia"/>
            </a:endParaRPr>
          </a:p>
          <a:p>
            <a:pPr indent="-330200" lvl="0" marL="457200" rtl="0" algn="l">
              <a:spcBef>
                <a:spcPts val="0"/>
              </a:spcBef>
              <a:spcAft>
                <a:spcPts val="0"/>
              </a:spcAft>
              <a:buClr>
                <a:srgbClr val="333333"/>
              </a:buClr>
              <a:buSzPts val="1600"/>
              <a:buFont typeface="Georgia"/>
              <a:buChar char="❏"/>
            </a:pPr>
            <a:r>
              <a:rPr lang="zh-HK" sz="1600">
                <a:solidFill>
                  <a:srgbClr val="333333"/>
                </a:solidFill>
                <a:latin typeface="Georgia"/>
                <a:ea typeface="Georgia"/>
                <a:cs typeface="Georgia"/>
                <a:sym typeface="Georgia"/>
              </a:rPr>
              <a:t>A time when it is </a:t>
            </a:r>
            <a:r>
              <a:rPr b="1" lang="zh-HK" sz="1600">
                <a:solidFill>
                  <a:srgbClr val="000000"/>
                </a:solidFill>
                <a:latin typeface="Georgia"/>
                <a:ea typeface="Georgia"/>
                <a:cs typeface="Georgia"/>
                <a:sym typeface="Georgia"/>
              </a:rPr>
              <a:t>quiet and calm</a:t>
            </a:r>
            <a:endParaRPr b="1" sz="1600">
              <a:solidFill>
                <a:srgbClr val="000000"/>
              </a:solidFill>
              <a:latin typeface="Georgia"/>
              <a:ea typeface="Georgia"/>
              <a:cs typeface="Georgia"/>
              <a:sym typeface="Georgia"/>
            </a:endParaRPr>
          </a:p>
          <a:p>
            <a:pPr indent="0" lvl="0" marL="0" rtl="0" algn="l">
              <a:spcBef>
                <a:spcPts val="600"/>
              </a:spcBef>
              <a:spcAft>
                <a:spcPts val="0"/>
              </a:spcAft>
              <a:buNone/>
            </a:pPr>
            <a:r>
              <a:t/>
            </a:r>
            <a:endParaRPr sz="1600">
              <a:solidFill>
                <a:srgbClr val="333333"/>
              </a:solidFill>
              <a:latin typeface="Georgia"/>
              <a:ea typeface="Georgia"/>
              <a:cs typeface="Georgia"/>
              <a:sym typeface="Georgia"/>
            </a:endParaRPr>
          </a:p>
          <a:p>
            <a:pPr indent="0" lvl="0" marL="0" rtl="0" algn="l">
              <a:spcBef>
                <a:spcPts val="600"/>
              </a:spcBef>
              <a:spcAft>
                <a:spcPts val="0"/>
              </a:spcAft>
              <a:buNone/>
            </a:pPr>
            <a:r>
              <a:t/>
            </a:r>
            <a:endParaRPr sz="1600">
              <a:solidFill>
                <a:srgbClr val="333333"/>
              </a:solidFill>
              <a:latin typeface="Georgia"/>
              <a:ea typeface="Georgia"/>
              <a:cs typeface="Georgia"/>
              <a:sym typeface="Georgia"/>
            </a:endParaRPr>
          </a:p>
          <a:p>
            <a:pPr indent="0" lvl="0" marL="0" rtl="0" algn="l">
              <a:spcBef>
                <a:spcPts val="600"/>
              </a:spcBef>
              <a:spcAft>
                <a:spcPts val="0"/>
              </a:spcAft>
              <a:buNone/>
            </a:pPr>
            <a:r>
              <a:t/>
            </a:r>
            <a:endParaRPr sz="1600">
              <a:solidFill>
                <a:srgbClr val="333333"/>
              </a:solidFill>
              <a:latin typeface="Georgia"/>
              <a:ea typeface="Georgia"/>
              <a:cs typeface="Georgia"/>
              <a:sym typeface="Georgia"/>
            </a:endParaRPr>
          </a:p>
        </p:txBody>
      </p:sp>
      <p:sp>
        <p:nvSpPr>
          <p:cNvPr id="337" name="Google Shape;337;p42"/>
          <p:cNvSpPr txBox="1"/>
          <p:nvPr/>
        </p:nvSpPr>
        <p:spPr>
          <a:xfrm>
            <a:off x="1127325" y="3371975"/>
            <a:ext cx="2607000" cy="1701600"/>
          </a:xfrm>
          <a:prstGeom prst="rect">
            <a:avLst/>
          </a:prstGeom>
          <a:noFill/>
          <a:ln>
            <a:noFill/>
          </a:ln>
        </p:spPr>
        <p:txBody>
          <a:bodyPr anchorCtr="0" anchor="ctr" bIns="91425" lIns="91425" spcFirstLastPara="1" rIns="91425" wrap="square" tIns="91425">
            <a:noAutofit/>
          </a:bodyPr>
          <a:lstStyle/>
          <a:p>
            <a:pPr indent="-349250" lvl="0" marL="457200" rtl="0" algn="l">
              <a:spcBef>
                <a:spcPts val="600"/>
              </a:spcBef>
              <a:spcAft>
                <a:spcPts val="0"/>
              </a:spcAft>
              <a:buClr>
                <a:srgbClr val="4BB5D9"/>
              </a:buClr>
              <a:buSzPts val="1900"/>
              <a:buFont typeface="Roboto Condensed"/>
              <a:buChar char="»"/>
            </a:pPr>
            <a:r>
              <a:rPr b="1" lang="zh-HK" sz="1900">
                <a:solidFill>
                  <a:srgbClr val="607896"/>
                </a:solidFill>
                <a:latin typeface="Roboto Condensed"/>
                <a:ea typeface="Roboto Condensed"/>
                <a:cs typeface="Roboto Condensed"/>
                <a:sym typeface="Roboto Condensed"/>
              </a:rPr>
              <a:t> Static</a:t>
            </a:r>
            <a:r>
              <a:rPr lang="zh-HK" sz="1600">
                <a:solidFill>
                  <a:srgbClr val="333333"/>
                </a:solidFill>
                <a:latin typeface="Georgia"/>
                <a:ea typeface="Georgia"/>
                <a:cs typeface="Georgia"/>
                <a:sym typeface="Georgia"/>
              </a:rPr>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25"/>
          <p:cNvSpPr txBox="1"/>
          <p:nvPr>
            <p:ph type="ctrTitle"/>
          </p:nvPr>
        </p:nvSpPr>
        <p:spPr>
          <a:xfrm>
            <a:off x="685800" y="2421550"/>
            <a:ext cx="50745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zh-HK" sz="7200">
                <a:solidFill>
                  <a:srgbClr val="3796BF"/>
                </a:solidFill>
              </a:rPr>
              <a:t>1</a:t>
            </a:r>
            <a:r>
              <a:rPr b="0" lang="zh-HK" sz="7200">
                <a:solidFill>
                  <a:srgbClr val="3796BF"/>
                </a:solidFill>
              </a:rPr>
              <a:t>.</a:t>
            </a:r>
            <a:endParaRPr b="0" sz="7200">
              <a:solidFill>
                <a:srgbClr val="3796BF"/>
              </a:solidFill>
            </a:endParaRPr>
          </a:p>
          <a:p>
            <a:pPr indent="0" lvl="0" marL="0" rtl="0" algn="l">
              <a:spcBef>
                <a:spcPts val="0"/>
              </a:spcBef>
              <a:spcAft>
                <a:spcPts val="0"/>
              </a:spcAft>
              <a:buNone/>
            </a:pPr>
            <a:r>
              <a:rPr lang="zh-HK"/>
              <a:t>Introduction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sp>
        <p:nvSpPr>
          <p:cNvPr id="342" name="Google Shape;342;p43"/>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Already</a:t>
            </a:r>
            <a:endParaRPr/>
          </a:p>
        </p:txBody>
      </p:sp>
      <p:sp>
        <p:nvSpPr>
          <p:cNvPr id="343" name="Google Shape;343;p43"/>
          <p:cNvSpPr txBox="1"/>
          <p:nvPr>
            <p:ph idx="1" type="body"/>
          </p:nvPr>
        </p:nvSpPr>
        <p:spPr>
          <a:xfrm>
            <a:off x="1031425" y="1777125"/>
            <a:ext cx="5760300" cy="2521200"/>
          </a:xfrm>
          <a:prstGeom prst="rect">
            <a:avLst/>
          </a:prstGeom>
        </p:spPr>
        <p:txBody>
          <a:bodyPr anchorCtr="0" anchor="t" bIns="91425" lIns="91425" spcFirstLastPara="1" rIns="91425" wrap="square" tIns="91425">
            <a:noAutofit/>
          </a:bodyPr>
          <a:lstStyle/>
          <a:p>
            <a:pPr indent="-330200" lvl="0" marL="457200" rtl="0" algn="l">
              <a:spcBef>
                <a:spcPts val="600"/>
              </a:spcBef>
              <a:spcAft>
                <a:spcPts val="0"/>
              </a:spcAft>
              <a:buClr>
                <a:srgbClr val="333333"/>
              </a:buClr>
              <a:buSzPts val="1600"/>
              <a:buFont typeface="Georgia"/>
              <a:buChar char="●"/>
            </a:pPr>
            <a:r>
              <a:rPr b="1" lang="zh-HK" sz="1600">
                <a:solidFill>
                  <a:srgbClr val="333333"/>
                </a:solidFill>
                <a:latin typeface="Georgia"/>
                <a:ea typeface="Georgia"/>
                <a:cs typeface="Georgia"/>
                <a:sym typeface="Georgia"/>
              </a:rPr>
              <a:t>Before</a:t>
            </a:r>
            <a:r>
              <a:rPr lang="zh-HK" sz="1600">
                <a:solidFill>
                  <a:srgbClr val="333333"/>
                </a:solidFill>
                <a:latin typeface="Georgia"/>
                <a:ea typeface="Georgia"/>
                <a:cs typeface="Georgia"/>
                <a:sym typeface="Georgia"/>
              </a:rPr>
              <a:t> the </a:t>
            </a:r>
            <a:r>
              <a:rPr b="1" lang="zh-HK" sz="1600">
                <a:solidFill>
                  <a:srgbClr val="333333"/>
                </a:solidFill>
                <a:latin typeface="Georgia"/>
                <a:ea typeface="Georgia"/>
                <a:cs typeface="Georgia"/>
                <a:sym typeface="Georgia"/>
              </a:rPr>
              <a:t>present</a:t>
            </a:r>
            <a:r>
              <a:rPr lang="zh-HK" sz="1600">
                <a:solidFill>
                  <a:srgbClr val="333333"/>
                </a:solidFill>
                <a:latin typeface="Georgia"/>
                <a:ea typeface="Georgia"/>
                <a:cs typeface="Georgia"/>
                <a:sym typeface="Georgia"/>
              </a:rPr>
              <a:t> time</a:t>
            </a:r>
            <a:endParaRPr sz="1600">
              <a:solidFill>
                <a:srgbClr val="333333"/>
              </a:solidFill>
              <a:latin typeface="Georgia"/>
              <a:ea typeface="Georgia"/>
              <a:cs typeface="Georgia"/>
              <a:sym typeface="Georgia"/>
            </a:endParaRPr>
          </a:p>
          <a:p>
            <a:pPr indent="-330200" lvl="0" marL="457200" rtl="0" algn="l">
              <a:spcBef>
                <a:spcPts val="0"/>
              </a:spcBef>
              <a:spcAft>
                <a:spcPts val="0"/>
              </a:spcAft>
              <a:buClr>
                <a:srgbClr val="333333"/>
              </a:buClr>
              <a:buSzPts val="1600"/>
              <a:buFont typeface="Georgia"/>
              <a:buChar char="●"/>
            </a:pPr>
            <a:r>
              <a:rPr lang="zh-HK" sz="1600">
                <a:solidFill>
                  <a:srgbClr val="333333"/>
                </a:solidFill>
                <a:latin typeface="Georgia"/>
                <a:ea typeface="Georgia"/>
                <a:cs typeface="Georgia"/>
                <a:sym typeface="Georgia"/>
              </a:rPr>
              <a:t>Earlier than the </a:t>
            </a:r>
            <a:r>
              <a:rPr b="1" lang="zh-HK" sz="1600">
                <a:solidFill>
                  <a:srgbClr val="333333"/>
                </a:solidFill>
                <a:latin typeface="Georgia"/>
                <a:ea typeface="Georgia"/>
                <a:cs typeface="Georgia"/>
                <a:sym typeface="Georgia"/>
              </a:rPr>
              <a:t>time expected</a:t>
            </a:r>
            <a:endParaRPr b="1" sz="1600">
              <a:solidFill>
                <a:srgbClr val="333333"/>
              </a:solidFill>
              <a:latin typeface="Georgia"/>
              <a:ea typeface="Georgia"/>
              <a:cs typeface="Georgia"/>
              <a:sym typeface="Georgia"/>
            </a:endParaRPr>
          </a:p>
          <a:p>
            <a:pPr indent="0" lvl="0" marL="457200" rtl="0" algn="l">
              <a:spcBef>
                <a:spcPts val="600"/>
              </a:spcBef>
              <a:spcAft>
                <a:spcPts val="0"/>
              </a:spcAft>
              <a:buNone/>
            </a:pPr>
            <a:r>
              <a:t/>
            </a:r>
            <a:endParaRPr sz="1600">
              <a:solidFill>
                <a:srgbClr val="333333"/>
              </a:solidFill>
              <a:latin typeface="Georgia"/>
              <a:ea typeface="Georgia"/>
              <a:cs typeface="Georgia"/>
              <a:sym typeface="Georgia"/>
            </a:endParaRPr>
          </a:p>
          <a:p>
            <a:pPr indent="0" lvl="0" marL="0" rtl="0" algn="l">
              <a:spcBef>
                <a:spcPts val="600"/>
              </a:spcBef>
              <a:spcAft>
                <a:spcPts val="0"/>
              </a:spcAft>
              <a:buNone/>
            </a:pPr>
            <a:r>
              <a:rPr lang="zh-HK" sz="1600">
                <a:solidFill>
                  <a:srgbClr val="333333"/>
                </a:solidFill>
                <a:latin typeface="Georgia"/>
                <a:ea typeface="Georgia"/>
                <a:cs typeface="Georgia"/>
                <a:sym typeface="Georgia"/>
              </a:rPr>
              <a:t>＊ The situation are </a:t>
            </a:r>
            <a:r>
              <a:rPr lang="zh-HK" sz="1600">
                <a:solidFill>
                  <a:srgbClr val="FF0000"/>
                </a:solidFill>
                <a:latin typeface="Georgia"/>
                <a:ea typeface="Georgia"/>
                <a:cs typeface="Georgia"/>
                <a:sym typeface="Georgia"/>
              </a:rPr>
              <a:t>the same</a:t>
            </a:r>
            <a:r>
              <a:rPr lang="zh-HK" sz="1600">
                <a:solidFill>
                  <a:srgbClr val="333333"/>
                </a:solidFill>
                <a:latin typeface="Georgia"/>
                <a:ea typeface="Georgia"/>
                <a:cs typeface="Georgia"/>
                <a:sym typeface="Georgia"/>
              </a:rPr>
              <a:t> between the above time spot.</a:t>
            </a:r>
            <a:endParaRPr sz="1600">
              <a:solidFill>
                <a:srgbClr val="333333"/>
              </a:solidFill>
              <a:latin typeface="Georgia"/>
              <a:ea typeface="Georgia"/>
              <a:cs typeface="Georgia"/>
              <a:sym typeface="Georgia"/>
            </a:endParaRPr>
          </a:p>
          <a:p>
            <a:pPr indent="0" lvl="0" marL="0" rtl="0" algn="l">
              <a:spcBef>
                <a:spcPts val="600"/>
              </a:spcBef>
              <a:spcAft>
                <a:spcPts val="0"/>
              </a:spcAft>
              <a:buNone/>
            </a:pPr>
            <a:r>
              <a:t/>
            </a:r>
            <a:endParaRPr sz="1600">
              <a:solidFill>
                <a:srgbClr val="333333"/>
              </a:solidFill>
              <a:latin typeface="Georgia"/>
              <a:ea typeface="Georgia"/>
              <a:cs typeface="Georgia"/>
              <a:sym typeface="Georgia"/>
            </a:endParaRPr>
          </a:p>
          <a:p>
            <a:pPr indent="-349250" lvl="0" marL="457200" rtl="0" algn="l">
              <a:spcBef>
                <a:spcPts val="600"/>
              </a:spcBef>
              <a:spcAft>
                <a:spcPts val="0"/>
              </a:spcAft>
              <a:buSzPts val="1900"/>
              <a:buChar char="»"/>
            </a:pPr>
            <a:r>
              <a:rPr b="1" lang="zh-HK" sz="1900"/>
              <a:t> Static</a:t>
            </a:r>
            <a:endParaRPr sz="1600">
              <a:solidFill>
                <a:srgbClr val="333333"/>
              </a:solidFill>
              <a:latin typeface="Georgia"/>
              <a:ea typeface="Georgia"/>
              <a:cs typeface="Georgia"/>
              <a:sym typeface="Georgi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Google Shape;348;p44"/>
          <p:cNvSpPr txBox="1"/>
          <p:nvPr>
            <p:ph type="ctrTitle"/>
          </p:nvPr>
        </p:nvSpPr>
        <p:spPr>
          <a:xfrm>
            <a:off x="685800" y="2421550"/>
            <a:ext cx="50745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zh-HK" sz="7200">
                <a:solidFill>
                  <a:srgbClr val="3796BF"/>
                </a:solidFill>
              </a:rPr>
              <a:t>5</a:t>
            </a:r>
            <a:r>
              <a:rPr b="0" lang="zh-HK" sz="7200">
                <a:solidFill>
                  <a:srgbClr val="3796BF"/>
                </a:solidFill>
              </a:rPr>
              <a:t>.</a:t>
            </a:r>
            <a:endParaRPr b="0" sz="7200">
              <a:solidFill>
                <a:srgbClr val="3796BF"/>
              </a:solidFill>
            </a:endParaRPr>
          </a:p>
          <a:p>
            <a:pPr indent="0" lvl="0" marL="0" rtl="0" algn="l">
              <a:spcBef>
                <a:spcPts val="0"/>
              </a:spcBef>
              <a:spcAft>
                <a:spcPts val="0"/>
              </a:spcAft>
              <a:buNone/>
            </a:pPr>
            <a:r>
              <a:rPr lang="zh-HK"/>
              <a:t>Conclusion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45"/>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Comparison of Q7 and Q8</a:t>
            </a:r>
            <a:endParaRPr/>
          </a:p>
        </p:txBody>
      </p:sp>
      <p:sp>
        <p:nvSpPr>
          <p:cNvPr id="354" name="Google Shape;354;p45"/>
          <p:cNvSpPr txBox="1"/>
          <p:nvPr>
            <p:ph idx="1" type="body"/>
          </p:nvPr>
        </p:nvSpPr>
        <p:spPr>
          <a:xfrm>
            <a:off x="1031425" y="1777125"/>
            <a:ext cx="6941100" cy="25212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zh-HK"/>
              <a:t>Both talk about spatial relationship in metaphorical way</a:t>
            </a:r>
            <a:endParaRPr/>
          </a:p>
          <a:p>
            <a:pPr indent="0" lvl="0" marL="0" rtl="0" algn="l">
              <a:spcBef>
                <a:spcPts val="600"/>
              </a:spcBef>
              <a:spcAft>
                <a:spcPts val="0"/>
              </a:spcAft>
              <a:buNone/>
            </a:pPr>
            <a:r>
              <a:t/>
            </a:r>
            <a:endParaRPr/>
          </a:p>
          <a:p>
            <a:pPr indent="-355600" lvl="0" marL="457200" rtl="0" algn="l">
              <a:spcBef>
                <a:spcPts val="600"/>
              </a:spcBef>
              <a:spcAft>
                <a:spcPts val="0"/>
              </a:spcAft>
              <a:buSzPts val="2000"/>
              <a:buChar char="»"/>
            </a:pPr>
            <a:r>
              <a:rPr lang="zh-HK"/>
              <a:t>They are at different levels.</a:t>
            </a:r>
            <a:endParaRPr/>
          </a:p>
          <a:p>
            <a:pPr indent="-355600" lvl="0" marL="914400" rtl="0" algn="l">
              <a:spcBef>
                <a:spcPts val="0"/>
              </a:spcBef>
              <a:spcAft>
                <a:spcPts val="0"/>
              </a:spcAft>
              <a:buSzPts val="2000"/>
              <a:buChar char="➔"/>
            </a:pPr>
            <a:r>
              <a:rPr lang="zh-HK"/>
              <a:t>itself vs. other</a:t>
            </a:r>
            <a:endParaRPr/>
          </a:p>
          <a:p>
            <a:pPr indent="-355600" lvl="0" marL="914400" rtl="0" algn="l">
              <a:spcBef>
                <a:spcPts val="0"/>
              </a:spcBef>
              <a:spcAft>
                <a:spcPts val="0"/>
              </a:spcAft>
              <a:buSzPts val="2000"/>
              <a:buChar char="➔"/>
            </a:pPr>
            <a:r>
              <a:rPr lang="zh-HK"/>
              <a:t>one time</a:t>
            </a:r>
            <a:r>
              <a:rPr lang="zh-HK"/>
              <a:t> vs. points in a process</a:t>
            </a:r>
            <a:endParaRPr/>
          </a:p>
          <a:p>
            <a:pPr indent="-355600" lvl="0" marL="914400" rtl="0" algn="l">
              <a:spcBef>
                <a:spcPts val="0"/>
              </a:spcBef>
              <a:spcAft>
                <a:spcPts val="0"/>
              </a:spcAft>
              <a:buSzPts val="2000"/>
              <a:buChar char="➔"/>
            </a:pPr>
            <a:r>
              <a:rPr lang="zh-HK"/>
              <a:t>abstract vs. concrete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Google Shape;359;p46"/>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Itself vs. Other</a:t>
            </a:r>
            <a:endParaRPr/>
          </a:p>
        </p:txBody>
      </p:sp>
      <p:sp>
        <p:nvSpPr>
          <p:cNvPr id="360" name="Google Shape;360;p46"/>
          <p:cNvSpPr txBox="1"/>
          <p:nvPr>
            <p:ph idx="1" type="body"/>
          </p:nvPr>
        </p:nvSpPr>
        <p:spPr>
          <a:xfrm>
            <a:off x="1031425" y="1777125"/>
            <a:ext cx="3937200" cy="2521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zh-HK"/>
              <a:t>for Q8, metaphor is caused by geographical and social factors of cities themselves without a third party.</a:t>
            </a:r>
            <a:endParaRPr/>
          </a:p>
          <a:p>
            <a:pPr indent="0" lvl="0" marL="0" rtl="0" algn="l">
              <a:spcBef>
                <a:spcPts val="600"/>
              </a:spcBef>
              <a:spcAft>
                <a:spcPts val="0"/>
              </a:spcAft>
              <a:buNone/>
            </a:pPr>
            <a:r>
              <a:rPr lang="zh-HK"/>
              <a:t>In Q7, a third party is introduced. Though there is no actual words say so, we feel that there is another experiencer like traveller or pedestrian. </a:t>
            </a:r>
            <a:endParaRPr/>
          </a:p>
        </p:txBody>
      </p:sp>
      <p:pic>
        <p:nvPicPr>
          <p:cNvPr id="361" name="Google Shape;361;p46"/>
          <p:cNvPicPr preferRelativeResize="0"/>
          <p:nvPr/>
        </p:nvPicPr>
        <p:blipFill>
          <a:blip r:embed="rId3">
            <a:alphaModFix/>
          </a:blip>
          <a:stretch>
            <a:fillRect/>
          </a:stretch>
        </p:blipFill>
        <p:spPr>
          <a:xfrm>
            <a:off x="6218550" y="115313"/>
            <a:ext cx="2426050" cy="2749525"/>
          </a:xfrm>
          <a:prstGeom prst="rect">
            <a:avLst/>
          </a:prstGeom>
          <a:noFill/>
          <a:ln>
            <a:noFill/>
          </a:ln>
        </p:spPr>
      </p:pic>
      <p:pic>
        <p:nvPicPr>
          <p:cNvPr id="362" name="Google Shape;362;p46"/>
          <p:cNvPicPr preferRelativeResize="0"/>
          <p:nvPr/>
        </p:nvPicPr>
        <p:blipFill>
          <a:blip r:embed="rId4">
            <a:alphaModFix/>
          </a:blip>
          <a:stretch>
            <a:fillRect/>
          </a:stretch>
        </p:blipFill>
        <p:spPr>
          <a:xfrm>
            <a:off x="5159599" y="2137625"/>
            <a:ext cx="1632126" cy="2903001"/>
          </a:xfrm>
          <a:prstGeom prst="rect">
            <a:avLst/>
          </a:prstGeom>
          <a:noFill/>
          <a:ln>
            <a:noFill/>
          </a:ln>
        </p:spPr>
      </p:pic>
      <p:cxnSp>
        <p:nvCxnSpPr>
          <p:cNvPr id="363" name="Google Shape;363;p46"/>
          <p:cNvCxnSpPr/>
          <p:nvPr/>
        </p:nvCxnSpPr>
        <p:spPr>
          <a:xfrm rot="10800000">
            <a:off x="5719450" y="2817675"/>
            <a:ext cx="411600" cy="1542900"/>
          </a:xfrm>
          <a:prstGeom prst="straightConnector1">
            <a:avLst/>
          </a:prstGeom>
          <a:noFill/>
          <a:ln cap="flat" cmpd="sng" w="38100">
            <a:solidFill>
              <a:srgbClr val="FF0000"/>
            </a:solidFill>
            <a:prstDash val="dashDot"/>
            <a:round/>
            <a:headEnd len="med" w="med" type="none"/>
            <a:tailEnd len="med" w="med" type="triangle"/>
          </a:ln>
        </p:spPr>
      </p:cxnSp>
      <p:sp>
        <p:nvSpPr>
          <p:cNvPr id="364" name="Google Shape;364;p46"/>
          <p:cNvSpPr/>
          <p:nvPr/>
        </p:nvSpPr>
        <p:spPr>
          <a:xfrm>
            <a:off x="6244200" y="3176650"/>
            <a:ext cx="123300" cy="144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6"/>
          <p:cNvSpPr/>
          <p:nvPr/>
        </p:nvSpPr>
        <p:spPr>
          <a:xfrm>
            <a:off x="6181100" y="3308300"/>
            <a:ext cx="123296" cy="372400"/>
          </a:xfrm>
          <a:custGeom>
            <a:rect b="b" l="l" r="r" t="t"/>
            <a:pathLst>
              <a:path extrusionOk="0" h="14896" w="8168">
                <a:moveTo>
                  <a:pt x="0" y="82"/>
                </a:moveTo>
                <a:cubicBezTo>
                  <a:pt x="2297" y="1613"/>
                  <a:pt x="6381" y="6349"/>
                  <a:pt x="7406" y="3786"/>
                </a:cubicBezTo>
                <a:cubicBezTo>
                  <a:pt x="7766" y="2885"/>
                  <a:pt x="8168" y="0"/>
                  <a:pt x="7818" y="905"/>
                </a:cubicBezTo>
                <a:cubicBezTo>
                  <a:pt x="5115" y="7889"/>
                  <a:pt x="5144" y="7901"/>
                  <a:pt x="2469" y="14896"/>
                </a:cubicBezTo>
              </a:path>
            </a:pathLst>
          </a:custGeom>
          <a:noFill/>
          <a:ln cap="flat" cmpd="sng" w="9525">
            <a:solidFill>
              <a:schemeClr val="dk2"/>
            </a:solidFill>
            <a:prstDash val="solid"/>
            <a:round/>
            <a:headEnd len="med" w="med" type="none"/>
            <a:tailEnd len="med" w="med" type="none"/>
          </a:ln>
        </p:spPr>
      </p:sp>
      <p:sp>
        <p:nvSpPr>
          <p:cNvPr id="366" name="Google Shape;366;p46"/>
          <p:cNvSpPr/>
          <p:nvPr/>
        </p:nvSpPr>
        <p:spPr>
          <a:xfrm>
            <a:off x="6244200" y="3387100"/>
            <a:ext cx="204203" cy="214800"/>
          </a:xfrm>
          <a:custGeom>
            <a:rect b="b" l="l" r="r" t="t"/>
            <a:pathLst>
              <a:path extrusionOk="0" h="8592" w="13168">
                <a:moveTo>
                  <a:pt x="9876" y="0"/>
                </a:moveTo>
                <a:cubicBezTo>
                  <a:pt x="8002" y="1872"/>
                  <a:pt x="5118" y="2880"/>
                  <a:pt x="2469" y="2880"/>
                </a:cubicBezTo>
                <a:cubicBezTo>
                  <a:pt x="1646" y="2880"/>
                  <a:pt x="0" y="2057"/>
                  <a:pt x="0" y="2880"/>
                </a:cubicBezTo>
                <a:cubicBezTo>
                  <a:pt x="0" y="7568"/>
                  <a:pt x="8975" y="9914"/>
                  <a:pt x="13168" y="7818"/>
                </a:cubicBezTo>
              </a:path>
            </a:pathLst>
          </a:custGeom>
          <a:noFill/>
          <a:ln cap="flat" cmpd="sng" w="9525">
            <a:solidFill>
              <a:schemeClr val="dk2"/>
            </a:solidFill>
            <a:prstDash val="solid"/>
            <a:round/>
            <a:headEnd len="med" w="med" type="none"/>
            <a:tailEnd len="med" w="med" type="none"/>
          </a:ln>
        </p:spPr>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Google Shape;371;p47"/>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One time vs. Points in a process</a:t>
            </a:r>
            <a:endParaRPr/>
          </a:p>
        </p:txBody>
      </p:sp>
      <p:sp>
        <p:nvSpPr>
          <p:cNvPr id="372" name="Google Shape;372;p47"/>
          <p:cNvSpPr txBox="1"/>
          <p:nvPr>
            <p:ph idx="1" type="body"/>
          </p:nvPr>
        </p:nvSpPr>
        <p:spPr>
          <a:xfrm>
            <a:off x="1031425" y="1777125"/>
            <a:ext cx="5706600" cy="2521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zh-HK"/>
              <a:t>For Q8, either ‘up’ or ‘down’ is a direct and pure movement which is usually done once.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zh-HK"/>
              <a:t>For Q7, the metaphor uses distribution of points in a timeline to talk about spatial distribution in reality </a:t>
            </a:r>
            <a:endParaRPr/>
          </a:p>
          <a:p>
            <a:pPr indent="0" lvl="0" marL="0" rtl="0" algn="l">
              <a:spcBef>
                <a:spcPts val="600"/>
              </a:spcBef>
              <a:spcAft>
                <a:spcPts val="0"/>
              </a:spcAft>
              <a:buNone/>
            </a:pPr>
            <a:r>
              <a:rPr lang="zh-HK"/>
              <a:t>----&gt; more flexible and dynamic</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373" name="Google Shape;373;p47"/>
          <p:cNvSpPr/>
          <p:nvPr/>
        </p:nvSpPr>
        <p:spPr>
          <a:xfrm>
            <a:off x="6676275" y="1715875"/>
            <a:ext cx="185100" cy="855900"/>
          </a:xfrm>
          <a:prstGeom prst="up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7"/>
          <p:cNvSpPr/>
          <p:nvPr/>
        </p:nvSpPr>
        <p:spPr>
          <a:xfrm>
            <a:off x="6954025" y="1691125"/>
            <a:ext cx="185100" cy="905400"/>
          </a:xfrm>
          <a:prstGeom prst="down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900"/>
              </a:solidFill>
              <a:highlight>
                <a:srgbClr val="FF9900"/>
              </a:highlight>
            </a:endParaRPr>
          </a:p>
        </p:txBody>
      </p:sp>
      <p:sp>
        <p:nvSpPr>
          <p:cNvPr id="375" name="Google Shape;375;p47"/>
          <p:cNvSpPr/>
          <p:nvPr/>
        </p:nvSpPr>
        <p:spPr>
          <a:xfrm>
            <a:off x="5050925" y="2991450"/>
            <a:ext cx="2695175" cy="1759075"/>
          </a:xfrm>
          <a:custGeom>
            <a:rect b="b" l="l" r="r" t="t"/>
            <a:pathLst>
              <a:path extrusionOk="0" h="70363" w="107807">
                <a:moveTo>
                  <a:pt x="0" y="70363"/>
                </a:moveTo>
                <a:cubicBezTo>
                  <a:pt x="549" y="66386"/>
                  <a:pt x="-1097" y="49790"/>
                  <a:pt x="3292" y="46498"/>
                </a:cubicBezTo>
                <a:cubicBezTo>
                  <a:pt x="7681" y="43206"/>
                  <a:pt x="19476" y="52944"/>
                  <a:pt x="26334" y="50612"/>
                </a:cubicBezTo>
                <a:cubicBezTo>
                  <a:pt x="33192" y="48280"/>
                  <a:pt x="38336" y="35182"/>
                  <a:pt x="44440" y="32507"/>
                </a:cubicBezTo>
                <a:cubicBezTo>
                  <a:pt x="50544" y="29833"/>
                  <a:pt x="59390" y="37583"/>
                  <a:pt x="62956" y="34565"/>
                </a:cubicBezTo>
                <a:cubicBezTo>
                  <a:pt x="66522" y="31548"/>
                  <a:pt x="58361" y="20163"/>
                  <a:pt x="65836" y="14402"/>
                </a:cubicBezTo>
                <a:cubicBezTo>
                  <a:pt x="73311" y="8641"/>
                  <a:pt x="100812" y="2400"/>
                  <a:pt x="107807" y="0"/>
                </a:cubicBezTo>
              </a:path>
            </a:pathLst>
          </a:custGeom>
          <a:noFill/>
          <a:ln cap="flat" cmpd="sng" w="28575">
            <a:solidFill>
              <a:srgbClr val="FF9900"/>
            </a:solidFill>
            <a:prstDash val="solid"/>
            <a:round/>
            <a:headEnd len="med" w="med" type="none"/>
            <a:tailEnd len="med" w="med" type="none"/>
          </a:ln>
        </p:spPr>
      </p:sp>
      <p:sp>
        <p:nvSpPr>
          <p:cNvPr id="376" name="Google Shape;376;p47"/>
          <p:cNvSpPr/>
          <p:nvPr/>
        </p:nvSpPr>
        <p:spPr>
          <a:xfrm>
            <a:off x="5020050" y="4277325"/>
            <a:ext cx="113100" cy="1131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7"/>
          <p:cNvSpPr/>
          <p:nvPr/>
        </p:nvSpPr>
        <p:spPr>
          <a:xfrm>
            <a:off x="5516550" y="4185225"/>
            <a:ext cx="113100" cy="1131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7"/>
          <p:cNvSpPr/>
          <p:nvPr/>
        </p:nvSpPr>
        <p:spPr>
          <a:xfrm>
            <a:off x="5983200" y="3882600"/>
            <a:ext cx="113100" cy="1131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7"/>
          <p:cNvSpPr/>
          <p:nvPr/>
        </p:nvSpPr>
        <p:spPr>
          <a:xfrm>
            <a:off x="6444225" y="3814438"/>
            <a:ext cx="113100" cy="1131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7"/>
          <p:cNvSpPr/>
          <p:nvPr/>
        </p:nvSpPr>
        <p:spPr>
          <a:xfrm>
            <a:off x="6712275" y="3261575"/>
            <a:ext cx="113100" cy="1131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sp>
        <p:nvSpPr>
          <p:cNvPr id="385" name="Google Shape;385;p48"/>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Abstract vs. Concrete</a:t>
            </a:r>
            <a:endParaRPr/>
          </a:p>
        </p:txBody>
      </p:sp>
      <p:sp>
        <p:nvSpPr>
          <p:cNvPr id="386" name="Google Shape;386;p48"/>
          <p:cNvSpPr txBox="1"/>
          <p:nvPr>
            <p:ph idx="1" type="body"/>
          </p:nvPr>
        </p:nvSpPr>
        <p:spPr>
          <a:xfrm>
            <a:off x="1031425" y="1705125"/>
            <a:ext cx="4564800" cy="2521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zh-HK"/>
              <a:t>In Q8, different social status result in the metaphor contained in ‘up’. However, this movement is not a part of metaphor and the metaphor itself is abstract (high-low).</a:t>
            </a:r>
            <a:endParaRPr/>
          </a:p>
          <a:p>
            <a:pPr indent="0" lvl="0" marL="0" rtl="0" algn="l">
              <a:spcBef>
                <a:spcPts val="600"/>
              </a:spcBef>
              <a:spcAft>
                <a:spcPts val="0"/>
              </a:spcAft>
              <a:buNone/>
            </a:pPr>
            <a:r>
              <a:t/>
            </a:r>
            <a:endParaRPr/>
          </a:p>
          <a:p>
            <a:pPr indent="0" lvl="0" marL="0" rtl="0" algn="l">
              <a:spcBef>
                <a:spcPts val="600"/>
              </a:spcBef>
              <a:spcAft>
                <a:spcPts val="0"/>
              </a:spcAft>
              <a:buNone/>
            </a:pPr>
            <a:r>
              <a:rPr lang="zh-HK"/>
              <a:t>In Q7, the metaphor is constructed by several points in a timeline. This movement constructs the metaphor and the metaphor itself is concrete.</a:t>
            </a:r>
            <a:endParaRPr/>
          </a:p>
        </p:txBody>
      </p:sp>
      <p:sp>
        <p:nvSpPr>
          <p:cNvPr id="387" name="Google Shape;387;p48"/>
          <p:cNvSpPr/>
          <p:nvPr/>
        </p:nvSpPr>
        <p:spPr>
          <a:xfrm>
            <a:off x="5935600" y="1252950"/>
            <a:ext cx="185100" cy="1647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8"/>
          <p:cNvSpPr/>
          <p:nvPr/>
        </p:nvSpPr>
        <p:spPr>
          <a:xfrm>
            <a:off x="5935600" y="2489400"/>
            <a:ext cx="185100" cy="1647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9" name="Google Shape;389;p48"/>
          <p:cNvCxnSpPr/>
          <p:nvPr/>
        </p:nvCxnSpPr>
        <p:spPr>
          <a:xfrm rot="10800000">
            <a:off x="6367650" y="1253100"/>
            <a:ext cx="0" cy="1398900"/>
          </a:xfrm>
          <a:prstGeom prst="straightConnector1">
            <a:avLst/>
          </a:prstGeom>
          <a:noFill/>
          <a:ln cap="flat" cmpd="sng" w="38100">
            <a:solidFill>
              <a:schemeClr val="dk2"/>
            </a:solidFill>
            <a:prstDash val="dot"/>
            <a:round/>
            <a:headEnd len="med" w="med" type="none"/>
            <a:tailEnd len="med" w="med" type="triangle"/>
          </a:ln>
        </p:spPr>
      </p:cxnSp>
      <p:sp>
        <p:nvSpPr>
          <p:cNvPr id="390" name="Google Shape;390;p48"/>
          <p:cNvSpPr/>
          <p:nvPr/>
        </p:nvSpPr>
        <p:spPr>
          <a:xfrm>
            <a:off x="5596225" y="1026650"/>
            <a:ext cx="1316700" cy="1831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8"/>
          <p:cNvSpPr/>
          <p:nvPr/>
        </p:nvSpPr>
        <p:spPr>
          <a:xfrm>
            <a:off x="5596225" y="3154150"/>
            <a:ext cx="2726100" cy="1831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8"/>
          <p:cNvSpPr/>
          <p:nvPr/>
        </p:nvSpPr>
        <p:spPr>
          <a:xfrm>
            <a:off x="5771000" y="1170650"/>
            <a:ext cx="447600" cy="15636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8"/>
          <p:cNvSpPr/>
          <p:nvPr/>
        </p:nvSpPr>
        <p:spPr>
          <a:xfrm>
            <a:off x="5814350" y="4513925"/>
            <a:ext cx="185100" cy="164700"/>
          </a:xfrm>
          <a:prstGeom prst="ellipse">
            <a:avLst/>
          </a:prstGeom>
          <a:solidFill>
            <a:srgbClr val="FF99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8"/>
          <p:cNvSpPr/>
          <p:nvPr/>
        </p:nvSpPr>
        <p:spPr>
          <a:xfrm>
            <a:off x="8054725" y="3257000"/>
            <a:ext cx="185100" cy="164700"/>
          </a:xfrm>
          <a:prstGeom prst="ellipse">
            <a:avLst/>
          </a:prstGeom>
          <a:solidFill>
            <a:srgbClr val="FF99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8"/>
          <p:cNvSpPr/>
          <p:nvPr/>
        </p:nvSpPr>
        <p:spPr>
          <a:xfrm>
            <a:off x="5999461" y="3324926"/>
            <a:ext cx="2055275" cy="1137575"/>
          </a:xfrm>
          <a:custGeom>
            <a:rect b="b" l="l" r="r" t="t"/>
            <a:pathLst>
              <a:path extrusionOk="0" h="45503" w="82211">
                <a:moveTo>
                  <a:pt x="326" y="45503"/>
                </a:moveTo>
                <a:cubicBezTo>
                  <a:pt x="806" y="43034"/>
                  <a:pt x="-1936" y="31444"/>
                  <a:pt x="3207" y="30690"/>
                </a:cubicBezTo>
                <a:cubicBezTo>
                  <a:pt x="8351" y="29936"/>
                  <a:pt x="25701" y="42897"/>
                  <a:pt x="31187" y="40977"/>
                </a:cubicBezTo>
                <a:cubicBezTo>
                  <a:pt x="36673" y="39057"/>
                  <a:pt x="33313" y="22254"/>
                  <a:pt x="36125" y="19168"/>
                </a:cubicBezTo>
                <a:cubicBezTo>
                  <a:pt x="38937" y="16082"/>
                  <a:pt x="45315" y="22734"/>
                  <a:pt x="48058" y="22460"/>
                </a:cubicBezTo>
                <a:cubicBezTo>
                  <a:pt x="50801" y="22186"/>
                  <a:pt x="48949" y="17796"/>
                  <a:pt x="52584" y="17522"/>
                </a:cubicBezTo>
                <a:cubicBezTo>
                  <a:pt x="56219" y="17248"/>
                  <a:pt x="66231" y="23557"/>
                  <a:pt x="69866" y="20814"/>
                </a:cubicBezTo>
                <a:cubicBezTo>
                  <a:pt x="73501" y="18071"/>
                  <a:pt x="72336" y="4081"/>
                  <a:pt x="74393" y="1063"/>
                </a:cubicBezTo>
                <a:cubicBezTo>
                  <a:pt x="76451" y="-1954"/>
                  <a:pt x="80908" y="2435"/>
                  <a:pt x="82211" y="2709"/>
                </a:cubicBezTo>
              </a:path>
            </a:pathLst>
          </a:custGeom>
          <a:noFill/>
          <a:ln cap="flat" cmpd="sng" w="28575">
            <a:solidFill>
              <a:schemeClr val="dk2"/>
            </a:solidFill>
            <a:prstDash val="solid"/>
            <a:round/>
            <a:headEnd len="med" w="med" type="none"/>
            <a:tailEnd len="med" w="med" type="none"/>
          </a:ln>
        </p:spPr>
      </p:sp>
      <p:sp>
        <p:nvSpPr>
          <p:cNvPr id="396" name="Google Shape;396;p48"/>
          <p:cNvSpPr/>
          <p:nvPr/>
        </p:nvSpPr>
        <p:spPr>
          <a:xfrm>
            <a:off x="5873875" y="3279500"/>
            <a:ext cx="2180700" cy="1182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sp>
        <p:nvSpPr>
          <p:cNvPr id="401" name="Google Shape;401;p49"/>
          <p:cNvSpPr txBox="1"/>
          <p:nvPr>
            <p:ph type="title"/>
          </p:nvPr>
        </p:nvSpPr>
        <p:spPr>
          <a:xfrm>
            <a:off x="1031425" y="1149725"/>
            <a:ext cx="57603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Conclusion</a:t>
            </a:r>
            <a:endParaRPr/>
          </a:p>
        </p:txBody>
      </p:sp>
      <p:sp>
        <p:nvSpPr>
          <p:cNvPr id="402" name="Google Shape;402;p49"/>
          <p:cNvSpPr txBox="1"/>
          <p:nvPr>
            <p:ph idx="1" type="body"/>
          </p:nvPr>
        </p:nvSpPr>
        <p:spPr>
          <a:xfrm>
            <a:off x="1031425" y="1777125"/>
            <a:ext cx="5760300" cy="25212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zh-HK"/>
              <a:t>The location of places are fixed and the physical way of spatial relationship maybe static.</a:t>
            </a:r>
            <a:endParaRPr/>
          </a:p>
          <a:p>
            <a:pPr indent="-355600" lvl="0" marL="457200" rtl="0" algn="l">
              <a:spcBef>
                <a:spcPts val="0"/>
              </a:spcBef>
              <a:spcAft>
                <a:spcPts val="0"/>
              </a:spcAft>
              <a:buSzPts val="2000"/>
              <a:buChar char="»"/>
            </a:pPr>
            <a:r>
              <a:rPr lang="zh-HK"/>
              <a:t>The metaphorical ways are various and can be dynamic.</a:t>
            </a:r>
            <a:endParaRPr/>
          </a:p>
          <a:p>
            <a:pPr indent="0" lvl="0" marL="457200" rtl="0" algn="l">
              <a:spcBef>
                <a:spcPts val="600"/>
              </a:spcBef>
              <a:spcAft>
                <a:spcPts val="0"/>
              </a:spcAft>
              <a:buNone/>
            </a:pPr>
            <a:r>
              <a:t/>
            </a:r>
            <a:endParaRPr/>
          </a:p>
          <a:p>
            <a:pPr indent="0" lvl="0" marL="0" rtl="0" algn="l">
              <a:spcBef>
                <a:spcPts val="600"/>
              </a:spcBef>
              <a:spcAft>
                <a:spcPts val="0"/>
              </a:spcAft>
              <a:buNone/>
            </a:pPr>
            <a:r>
              <a:rPr lang="zh-HK"/>
              <a:t>----&gt; We need to choose proper metaphor based on situation and ideal interpretation we want.</a:t>
            </a:r>
            <a:endParaRPr/>
          </a:p>
          <a:p>
            <a:pPr indent="0" lvl="0" marL="0" rtl="0" algn="l">
              <a:spcBef>
                <a:spcPts val="60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sp>
        <p:nvSpPr>
          <p:cNvPr id="407" name="Google Shape;407;p50"/>
          <p:cNvSpPr txBox="1"/>
          <p:nvPr>
            <p:ph idx="4294967295" type="ctrTitle"/>
          </p:nvPr>
        </p:nvSpPr>
        <p:spPr>
          <a:xfrm>
            <a:off x="685800" y="2093550"/>
            <a:ext cx="4924200" cy="71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sz="6000">
                <a:solidFill>
                  <a:srgbClr val="FF9900"/>
                </a:solidFill>
              </a:rPr>
              <a:t>THANKS!</a:t>
            </a:r>
            <a:endParaRPr sz="6000">
              <a:solidFill>
                <a:srgbClr val="FF9900"/>
              </a:solidFill>
            </a:endParaRPr>
          </a:p>
        </p:txBody>
      </p:sp>
      <p:sp>
        <p:nvSpPr>
          <p:cNvPr id="408" name="Google Shape;408;p50"/>
          <p:cNvSpPr txBox="1"/>
          <p:nvPr>
            <p:ph idx="4294967295" type="subTitle"/>
          </p:nvPr>
        </p:nvSpPr>
        <p:spPr>
          <a:xfrm>
            <a:off x="685800" y="2608680"/>
            <a:ext cx="4924200" cy="1008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zh-HK" sz="3600">
                <a:solidFill>
                  <a:srgbClr val="3796BF"/>
                </a:solidFill>
              </a:rPr>
              <a:t>Any questions?</a:t>
            </a:r>
            <a:endParaRPr b="1" sz="3600">
              <a:solidFill>
                <a:srgbClr val="3796BF"/>
              </a:solidFill>
            </a:endParaRPr>
          </a:p>
          <a:p>
            <a:pPr indent="0" lvl="0" marL="0" rtl="0" algn="l">
              <a:spcBef>
                <a:spcPts val="600"/>
              </a:spcBef>
              <a:spcAft>
                <a:spcPts val="0"/>
              </a:spcAft>
              <a:buClr>
                <a:schemeClr val="dk1"/>
              </a:buClr>
              <a:buSzPts val="1100"/>
              <a:buFont typeface="Arial"/>
              <a:buNone/>
            </a:pPr>
            <a:r>
              <a:t/>
            </a:r>
            <a:endParaRPr/>
          </a:p>
        </p:txBody>
      </p:sp>
      <p:sp>
        <p:nvSpPr>
          <p:cNvPr id="409" name="Google Shape;409;p50"/>
          <p:cNvSpPr txBox="1"/>
          <p:nvPr/>
        </p:nvSpPr>
        <p:spPr>
          <a:xfrm flipH="1">
            <a:off x="4572000" y="1600800"/>
            <a:ext cx="2159100" cy="19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zh-HK" sz="9600">
                <a:solidFill>
                  <a:srgbClr val="FF9900"/>
                </a:solidFill>
              </a:rPr>
              <a:t>😉</a:t>
            </a:r>
            <a:endParaRPr sz="9600">
              <a:solidFill>
                <a:srgbClr val="FF99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96BF"/>
        </a:solidFill>
      </p:bgPr>
    </p:bg>
    <p:spTree>
      <p:nvGrpSpPr>
        <p:cNvPr id="225" name="Shape 225"/>
        <p:cNvGrpSpPr/>
        <p:nvPr/>
      </p:nvGrpSpPr>
      <p:grpSpPr>
        <a:xfrm>
          <a:off x="0" y="0"/>
          <a:ext cx="0" cy="0"/>
          <a:chOff x="0" y="0"/>
          <a:chExt cx="0" cy="0"/>
        </a:xfrm>
      </p:grpSpPr>
      <p:sp>
        <p:nvSpPr>
          <p:cNvPr id="226" name="Google Shape;226;p26"/>
          <p:cNvSpPr txBox="1"/>
          <p:nvPr>
            <p:ph idx="4294967295" type="title"/>
          </p:nvPr>
        </p:nvSpPr>
        <p:spPr>
          <a:xfrm>
            <a:off x="1104725" y="1149725"/>
            <a:ext cx="63210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solidFill>
                  <a:srgbClr val="FF9900"/>
                </a:solidFill>
              </a:rPr>
              <a:t>Agenda</a:t>
            </a:r>
            <a:endParaRPr>
              <a:solidFill>
                <a:srgbClr val="FF9900"/>
              </a:solidFill>
            </a:endParaRPr>
          </a:p>
        </p:txBody>
      </p:sp>
      <p:sp>
        <p:nvSpPr>
          <p:cNvPr id="227" name="Google Shape;227;p26"/>
          <p:cNvSpPr txBox="1"/>
          <p:nvPr>
            <p:ph idx="4294967295" type="body"/>
          </p:nvPr>
        </p:nvSpPr>
        <p:spPr>
          <a:xfrm>
            <a:off x="1031425" y="1830425"/>
            <a:ext cx="2037600" cy="1371600"/>
          </a:xfrm>
          <a:prstGeom prst="rect">
            <a:avLst/>
          </a:prstGeom>
          <a:ln cap="flat" cmpd="sng" w="38100">
            <a:solidFill>
              <a:srgbClr val="F9CB9C"/>
            </a:solidFill>
            <a:prstDash val="solid"/>
            <a:round/>
            <a:headEnd len="sm" w="sm" type="none"/>
            <a:tailEnd len="sm" w="sm" type="none"/>
          </a:ln>
        </p:spPr>
        <p:txBody>
          <a:bodyPr anchorCtr="0" anchor="t" bIns="91425" lIns="91425" spcFirstLastPara="1" rIns="91425" wrap="square" tIns="91425">
            <a:noAutofit/>
          </a:bodyPr>
          <a:lstStyle/>
          <a:p>
            <a:pPr indent="-342900" lvl="0" marL="457200" rtl="0" algn="l">
              <a:spcBef>
                <a:spcPts val="600"/>
              </a:spcBef>
              <a:spcAft>
                <a:spcPts val="0"/>
              </a:spcAft>
              <a:buClr>
                <a:srgbClr val="FFFFFF"/>
              </a:buClr>
              <a:buSzPts val="1800"/>
              <a:buAutoNum type="arabicPeriod"/>
            </a:pPr>
            <a:r>
              <a:t/>
            </a:r>
            <a:endParaRPr b="1" sz="1800">
              <a:solidFill>
                <a:srgbClr val="FFFFFF"/>
              </a:solidFill>
            </a:endParaRPr>
          </a:p>
          <a:p>
            <a:pPr indent="0" lvl="0" marL="0" rtl="0" algn="l">
              <a:spcBef>
                <a:spcPts val="600"/>
              </a:spcBef>
              <a:spcAft>
                <a:spcPts val="0"/>
              </a:spcAft>
              <a:buNone/>
            </a:pPr>
            <a:r>
              <a:rPr b="1" lang="zh-HK" sz="1800">
                <a:solidFill>
                  <a:srgbClr val="FFFFFF"/>
                </a:solidFill>
              </a:rPr>
              <a:t>Introduction</a:t>
            </a:r>
            <a:endParaRPr b="1" sz="1800">
              <a:solidFill>
                <a:srgbClr val="FFFFFF"/>
              </a:solidFill>
            </a:endParaRPr>
          </a:p>
        </p:txBody>
      </p:sp>
      <p:sp>
        <p:nvSpPr>
          <p:cNvPr id="228" name="Google Shape;228;p26"/>
          <p:cNvSpPr txBox="1"/>
          <p:nvPr>
            <p:ph idx="4294967295" type="body"/>
          </p:nvPr>
        </p:nvSpPr>
        <p:spPr>
          <a:xfrm>
            <a:off x="3173275" y="1830425"/>
            <a:ext cx="2037600" cy="1371600"/>
          </a:xfrm>
          <a:prstGeom prst="rect">
            <a:avLst/>
          </a:prstGeom>
          <a:ln cap="flat" cmpd="sng" w="38100">
            <a:solidFill>
              <a:srgbClr val="F9CB9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rPr b="1" lang="zh-HK" sz="1800">
                <a:solidFill>
                  <a:srgbClr val="FFFFFF"/>
                </a:solidFill>
              </a:rPr>
              <a:t>2. </a:t>
            </a:r>
            <a:endParaRPr b="1" sz="1800">
              <a:solidFill>
                <a:srgbClr val="FFFFFF"/>
              </a:solidFill>
            </a:endParaRPr>
          </a:p>
          <a:p>
            <a:pPr indent="0" lvl="0" marL="0" rtl="0" algn="l">
              <a:spcBef>
                <a:spcPts val="600"/>
              </a:spcBef>
              <a:spcAft>
                <a:spcPts val="0"/>
              </a:spcAft>
              <a:buNone/>
            </a:pPr>
            <a:r>
              <a:rPr b="1" lang="zh-HK" sz="1700">
                <a:solidFill>
                  <a:srgbClr val="FFFFFF"/>
                </a:solidFill>
              </a:rPr>
              <a:t>“Space” in Cognitive Linguistics </a:t>
            </a:r>
            <a:endParaRPr b="1" sz="1700">
              <a:solidFill>
                <a:srgbClr val="FFFFFF"/>
              </a:solidFill>
            </a:endParaRPr>
          </a:p>
        </p:txBody>
      </p:sp>
      <p:sp>
        <p:nvSpPr>
          <p:cNvPr id="229" name="Google Shape;229;p26"/>
          <p:cNvSpPr txBox="1"/>
          <p:nvPr>
            <p:ph idx="4294967295" type="body"/>
          </p:nvPr>
        </p:nvSpPr>
        <p:spPr>
          <a:xfrm>
            <a:off x="5315125" y="1830425"/>
            <a:ext cx="2037600" cy="1371600"/>
          </a:xfrm>
          <a:prstGeom prst="rect">
            <a:avLst/>
          </a:prstGeom>
          <a:ln cap="flat" cmpd="sng" w="38100">
            <a:solidFill>
              <a:srgbClr val="F9CB9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rPr b="1" lang="zh-HK" sz="1800">
                <a:solidFill>
                  <a:srgbClr val="FFFFFF"/>
                </a:solidFill>
              </a:rPr>
              <a:t>3. </a:t>
            </a:r>
            <a:endParaRPr b="1" sz="1800">
              <a:solidFill>
                <a:srgbClr val="FFFFFF"/>
              </a:solidFill>
            </a:endParaRPr>
          </a:p>
          <a:p>
            <a:pPr indent="0" lvl="0" marL="0" rtl="0" algn="l">
              <a:spcBef>
                <a:spcPts val="600"/>
              </a:spcBef>
              <a:spcAft>
                <a:spcPts val="0"/>
              </a:spcAft>
              <a:buNone/>
            </a:pPr>
            <a:r>
              <a:rPr b="1" lang="zh-HK" sz="1800">
                <a:solidFill>
                  <a:srgbClr val="FFFFFF"/>
                </a:solidFill>
              </a:rPr>
              <a:t>Simple Notion (Q.8)</a:t>
            </a:r>
            <a:endParaRPr b="1" sz="1800">
              <a:solidFill>
                <a:srgbClr val="FFFFFF"/>
              </a:solidFill>
            </a:endParaRPr>
          </a:p>
          <a:p>
            <a:pPr indent="0" lvl="0" marL="0" rtl="0" algn="l">
              <a:spcBef>
                <a:spcPts val="600"/>
              </a:spcBef>
              <a:spcAft>
                <a:spcPts val="0"/>
              </a:spcAft>
              <a:buNone/>
            </a:pPr>
            <a:r>
              <a:t/>
            </a:r>
            <a:endParaRPr sz="1200">
              <a:solidFill>
                <a:srgbClr val="FFFFFF"/>
              </a:solidFill>
            </a:endParaRPr>
          </a:p>
        </p:txBody>
      </p:sp>
      <p:sp>
        <p:nvSpPr>
          <p:cNvPr id="230" name="Google Shape;230;p26"/>
          <p:cNvSpPr txBox="1"/>
          <p:nvPr>
            <p:ph idx="4294967295" type="body"/>
          </p:nvPr>
        </p:nvSpPr>
        <p:spPr>
          <a:xfrm>
            <a:off x="1031425" y="3318125"/>
            <a:ext cx="2037600" cy="1371600"/>
          </a:xfrm>
          <a:prstGeom prst="rect">
            <a:avLst/>
          </a:prstGeom>
          <a:ln cap="flat" cmpd="sng" w="38100">
            <a:solidFill>
              <a:srgbClr val="F9CB9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rPr b="1" lang="zh-HK" sz="1800">
                <a:solidFill>
                  <a:srgbClr val="FFFFFF"/>
                </a:solidFill>
              </a:rPr>
              <a:t>4. </a:t>
            </a:r>
            <a:endParaRPr b="1" sz="1800">
              <a:solidFill>
                <a:srgbClr val="FFFFFF"/>
              </a:solidFill>
            </a:endParaRPr>
          </a:p>
          <a:p>
            <a:pPr indent="0" lvl="0" marL="0" rtl="0" algn="l">
              <a:spcBef>
                <a:spcPts val="600"/>
              </a:spcBef>
              <a:spcAft>
                <a:spcPts val="0"/>
              </a:spcAft>
              <a:buNone/>
            </a:pPr>
            <a:r>
              <a:rPr b="1" lang="zh-HK" sz="1800">
                <a:solidFill>
                  <a:srgbClr val="FFFFFF"/>
                </a:solidFill>
              </a:rPr>
              <a:t>Complex Notion (Q.7)</a:t>
            </a:r>
            <a:endParaRPr b="1" sz="1800">
              <a:solidFill>
                <a:srgbClr val="FFFFFF"/>
              </a:solidFill>
            </a:endParaRPr>
          </a:p>
        </p:txBody>
      </p:sp>
      <p:sp>
        <p:nvSpPr>
          <p:cNvPr id="231" name="Google Shape;231;p26"/>
          <p:cNvSpPr txBox="1"/>
          <p:nvPr>
            <p:ph idx="4294967295" type="body"/>
          </p:nvPr>
        </p:nvSpPr>
        <p:spPr>
          <a:xfrm>
            <a:off x="3173275" y="3318025"/>
            <a:ext cx="2037600" cy="1371600"/>
          </a:xfrm>
          <a:prstGeom prst="rect">
            <a:avLst/>
          </a:prstGeom>
          <a:ln cap="flat" cmpd="sng" w="38100">
            <a:solidFill>
              <a:srgbClr val="F9CB9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rPr b="1" lang="zh-HK" sz="1800">
                <a:solidFill>
                  <a:srgbClr val="FFFFFF"/>
                </a:solidFill>
              </a:rPr>
              <a:t>5.</a:t>
            </a:r>
            <a:endParaRPr b="1" sz="1800">
              <a:solidFill>
                <a:srgbClr val="FFFFFF"/>
              </a:solidFill>
            </a:endParaRPr>
          </a:p>
          <a:p>
            <a:pPr indent="0" lvl="0" marL="0" rtl="0" algn="l">
              <a:spcBef>
                <a:spcPts val="600"/>
              </a:spcBef>
              <a:spcAft>
                <a:spcPts val="0"/>
              </a:spcAft>
              <a:buNone/>
            </a:pPr>
            <a:r>
              <a:rPr b="1" lang="zh-HK" sz="1800">
                <a:solidFill>
                  <a:srgbClr val="FFFFFF"/>
                </a:solidFill>
              </a:rPr>
              <a:t>Conclusion </a:t>
            </a:r>
            <a:endParaRPr b="1" sz="1800">
              <a:solidFill>
                <a:srgbClr val="FFFFFF"/>
              </a:solidFill>
            </a:endParaRPr>
          </a:p>
          <a:p>
            <a:pPr indent="0" lvl="0" marL="0" rtl="0" algn="l">
              <a:spcBef>
                <a:spcPts val="600"/>
              </a:spcBef>
              <a:spcAft>
                <a:spcPts val="0"/>
              </a:spcAft>
              <a:buNone/>
            </a:pPr>
            <a:r>
              <a:t/>
            </a:r>
            <a:endParaRPr sz="12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27"/>
          <p:cNvSpPr txBox="1"/>
          <p:nvPr>
            <p:ph type="ctrTitle"/>
          </p:nvPr>
        </p:nvSpPr>
        <p:spPr>
          <a:xfrm>
            <a:off x="685800" y="2421550"/>
            <a:ext cx="50745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zh-HK" sz="7200">
                <a:solidFill>
                  <a:srgbClr val="3796BF"/>
                </a:solidFill>
              </a:rPr>
              <a:t>2</a:t>
            </a:r>
            <a:r>
              <a:rPr b="0" lang="zh-HK" sz="7200">
                <a:solidFill>
                  <a:srgbClr val="3796BF"/>
                </a:solidFill>
              </a:rPr>
              <a:t>.</a:t>
            </a:r>
            <a:endParaRPr b="0" sz="7200">
              <a:solidFill>
                <a:srgbClr val="3796BF"/>
              </a:solidFill>
            </a:endParaRPr>
          </a:p>
          <a:p>
            <a:pPr indent="0" lvl="0" marL="0" rtl="0" algn="l">
              <a:spcBef>
                <a:spcPts val="0"/>
              </a:spcBef>
              <a:spcAft>
                <a:spcPts val="0"/>
              </a:spcAft>
              <a:buClr>
                <a:srgbClr val="000000"/>
              </a:buClr>
              <a:buSzPts val="1100"/>
              <a:buFont typeface="Arial"/>
              <a:buNone/>
            </a:pPr>
            <a:r>
              <a:rPr lang="zh-HK"/>
              <a:t>“Space” in Cognitive Linguistics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28"/>
          <p:cNvSpPr txBox="1"/>
          <p:nvPr>
            <p:ph type="title"/>
          </p:nvPr>
        </p:nvSpPr>
        <p:spPr>
          <a:xfrm>
            <a:off x="1085575" y="2701800"/>
            <a:ext cx="28128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0" lang="zh-HK" sz="2500"/>
              <a:t>Understanding of objects and the way they relate to each other in physical space</a:t>
            </a:r>
            <a:endParaRPr b="0" sz="2500"/>
          </a:p>
        </p:txBody>
      </p:sp>
      <p:pic>
        <p:nvPicPr>
          <p:cNvPr id="242" name="Google Shape;242;p28"/>
          <p:cNvPicPr preferRelativeResize="0"/>
          <p:nvPr/>
        </p:nvPicPr>
        <p:blipFill>
          <a:blip r:embed="rId3">
            <a:alphaModFix/>
          </a:blip>
          <a:stretch>
            <a:fillRect/>
          </a:stretch>
        </p:blipFill>
        <p:spPr>
          <a:xfrm>
            <a:off x="4674250" y="1040100"/>
            <a:ext cx="3314850" cy="3226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29"/>
          <p:cNvSpPr txBox="1"/>
          <p:nvPr>
            <p:ph idx="1" type="body"/>
          </p:nvPr>
        </p:nvSpPr>
        <p:spPr>
          <a:xfrm>
            <a:off x="2822775" y="2161800"/>
            <a:ext cx="3498300" cy="8199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zh-HK" sz="2800"/>
              <a:t>External world transformed into a major part of the grammatical system</a:t>
            </a:r>
            <a:endParaRPr sz="2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0"/>
          <p:cNvSpPr txBox="1"/>
          <p:nvPr>
            <p:ph idx="1" type="body"/>
          </p:nvPr>
        </p:nvSpPr>
        <p:spPr>
          <a:xfrm>
            <a:off x="4073325" y="2555225"/>
            <a:ext cx="3033900" cy="1980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zh-HK" sz="1900"/>
              <a:t>2.    Metaphorical </a:t>
            </a:r>
            <a:endParaRPr b="1" sz="1900"/>
          </a:p>
          <a:p>
            <a:pPr indent="-342900" lvl="0" marL="457200" rtl="0" algn="l">
              <a:spcBef>
                <a:spcPts val="600"/>
              </a:spcBef>
              <a:spcAft>
                <a:spcPts val="0"/>
              </a:spcAft>
              <a:buClr>
                <a:srgbClr val="607896"/>
              </a:buClr>
              <a:buSzPts val="1800"/>
              <a:buChar char="»"/>
            </a:pPr>
            <a:r>
              <a:rPr lang="zh-HK"/>
              <a:t>Using space to structure the abstract aspects of human experience</a:t>
            </a:r>
            <a:endParaRPr/>
          </a:p>
        </p:txBody>
      </p:sp>
      <p:sp>
        <p:nvSpPr>
          <p:cNvPr id="253" name="Google Shape;253;p30"/>
          <p:cNvSpPr txBox="1"/>
          <p:nvPr>
            <p:ph type="title"/>
          </p:nvPr>
        </p:nvSpPr>
        <p:spPr>
          <a:xfrm>
            <a:off x="1031425" y="1691150"/>
            <a:ext cx="6873300" cy="6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HK"/>
              <a:t>Spatial relationships are fundamental in two ways:</a:t>
            </a:r>
            <a:endParaRPr/>
          </a:p>
        </p:txBody>
      </p:sp>
      <p:sp>
        <p:nvSpPr>
          <p:cNvPr id="254" name="Google Shape;254;p30"/>
          <p:cNvSpPr txBox="1"/>
          <p:nvPr>
            <p:ph idx="1" type="body"/>
          </p:nvPr>
        </p:nvSpPr>
        <p:spPr>
          <a:xfrm>
            <a:off x="1183825" y="2555225"/>
            <a:ext cx="2796000" cy="1980900"/>
          </a:xfrm>
          <a:prstGeom prst="rect">
            <a:avLst/>
          </a:prstGeom>
        </p:spPr>
        <p:txBody>
          <a:bodyPr anchorCtr="0" anchor="t" bIns="91425" lIns="91425" spcFirstLastPara="1" rIns="91425" wrap="square" tIns="91425">
            <a:noAutofit/>
          </a:bodyPr>
          <a:lstStyle/>
          <a:p>
            <a:pPr indent="-349250" lvl="0" marL="457200" rtl="0" algn="l">
              <a:spcBef>
                <a:spcPts val="600"/>
              </a:spcBef>
              <a:spcAft>
                <a:spcPts val="0"/>
              </a:spcAft>
              <a:buClr>
                <a:srgbClr val="607896"/>
              </a:buClr>
              <a:buSzPts val="1900"/>
              <a:buAutoNum type="arabicPeriod"/>
            </a:pPr>
            <a:r>
              <a:rPr b="1" lang="zh-HK" sz="1900"/>
              <a:t>Physical </a:t>
            </a:r>
            <a:endParaRPr b="1" sz="1900"/>
          </a:p>
          <a:p>
            <a:pPr indent="-342900" lvl="0" marL="457200" rtl="0" algn="l">
              <a:spcBef>
                <a:spcPts val="0"/>
              </a:spcBef>
              <a:spcAft>
                <a:spcPts val="0"/>
              </a:spcAft>
              <a:buClr>
                <a:srgbClr val="607896"/>
              </a:buClr>
              <a:buSzPts val="1800"/>
              <a:buChar char="»"/>
            </a:pPr>
            <a:r>
              <a:rPr lang="zh-HK"/>
              <a:t>A person/object/place’s location in relation to others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31"/>
          <p:cNvSpPr txBox="1"/>
          <p:nvPr>
            <p:ph type="ctrTitle"/>
          </p:nvPr>
        </p:nvSpPr>
        <p:spPr>
          <a:xfrm>
            <a:off x="685800" y="2421550"/>
            <a:ext cx="50745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zh-HK" sz="7200">
                <a:solidFill>
                  <a:srgbClr val="3796BF"/>
                </a:solidFill>
              </a:rPr>
              <a:t>3</a:t>
            </a:r>
            <a:r>
              <a:rPr b="0" lang="zh-HK" sz="7200">
                <a:solidFill>
                  <a:srgbClr val="3796BF"/>
                </a:solidFill>
              </a:rPr>
              <a:t>.</a:t>
            </a:r>
            <a:endParaRPr b="0" sz="7200">
              <a:solidFill>
                <a:srgbClr val="3796BF"/>
              </a:solidFill>
            </a:endParaRPr>
          </a:p>
          <a:p>
            <a:pPr indent="0" lvl="0" marL="0" rtl="0" algn="l">
              <a:spcBef>
                <a:spcPts val="0"/>
              </a:spcBef>
              <a:spcAft>
                <a:spcPts val="0"/>
              </a:spcAft>
              <a:buNone/>
            </a:pPr>
            <a:r>
              <a:rPr lang="zh-HK"/>
              <a:t>Simple Notion (Q.8)</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pic>
        <p:nvPicPr>
          <p:cNvPr id="264" name="Google Shape;264;p32"/>
          <p:cNvPicPr preferRelativeResize="0"/>
          <p:nvPr/>
        </p:nvPicPr>
        <p:blipFill>
          <a:blip r:embed="rId3">
            <a:alphaModFix/>
          </a:blip>
          <a:stretch>
            <a:fillRect/>
          </a:stretch>
        </p:blipFill>
        <p:spPr>
          <a:xfrm>
            <a:off x="3918065" y="0"/>
            <a:ext cx="5225935" cy="5143499"/>
          </a:xfrm>
          <a:prstGeom prst="rect">
            <a:avLst/>
          </a:prstGeom>
          <a:noFill/>
          <a:ln>
            <a:noFill/>
          </a:ln>
        </p:spPr>
      </p:pic>
      <p:sp>
        <p:nvSpPr>
          <p:cNvPr id="265" name="Google Shape;265;p32"/>
          <p:cNvSpPr txBox="1"/>
          <p:nvPr/>
        </p:nvSpPr>
        <p:spPr>
          <a:xfrm>
            <a:off x="373550" y="1656450"/>
            <a:ext cx="3418200" cy="680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zh-HK" sz="2800">
                <a:solidFill>
                  <a:srgbClr val="3796BF"/>
                </a:solidFill>
                <a:latin typeface="Oswald"/>
                <a:ea typeface="Oswald"/>
                <a:cs typeface="Oswald"/>
                <a:sym typeface="Oswald"/>
              </a:rPr>
              <a:t>Q.8 Travelling from Manchester to London</a:t>
            </a:r>
            <a:endParaRPr b="1" sz="2800">
              <a:solidFill>
                <a:srgbClr val="3796BF"/>
              </a:solidFill>
              <a:latin typeface="Oswald"/>
              <a:ea typeface="Oswald"/>
              <a:cs typeface="Oswald"/>
              <a:sym typeface="Oswald"/>
            </a:endParaRPr>
          </a:p>
        </p:txBody>
      </p:sp>
      <p:sp>
        <p:nvSpPr>
          <p:cNvPr id="266" name="Google Shape;266;p32"/>
          <p:cNvSpPr txBox="1"/>
          <p:nvPr/>
        </p:nvSpPr>
        <p:spPr>
          <a:xfrm>
            <a:off x="373550" y="2337150"/>
            <a:ext cx="3418200" cy="2521200"/>
          </a:xfrm>
          <a:prstGeom prst="rect">
            <a:avLst/>
          </a:prstGeom>
          <a:noFill/>
          <a:ln>
            <a:noFill/>
          </a:ln>
        </p:spPr>
        <p:txBody>
          <a:bodyPr anchorCtr="0" anchor="t" bIns="91425" lIns="91425" spcFirstLastPara="1" rIns="91425" wrap="square" tIns="91425">
            <a:noAutofit/>
          </a:bodyPr>
          <a:lstStyle/>
          <a:p>
            <a:pPr indent="-355600" lvl="0" marL="457200" rtl="0" algn="l">
              <a:spcBef>
                <a:spcPts val="600"/>
              </a:spcBef>
              <a:spcAft>
                <a:spcPts val="0"/>
              </a:spcAft>
              <a:buClr>
                <a:srgbClr val="607896"/>
              </a:buClr>
              <a:buSzPts val="2000"/>
              <a:buFont typeface="Roboto Condensed"/>
              <a:buAutoNum type="alphaLcParenBoth"/>
            </a:pPr>
            <a:r>
              <a:rPr lang="zh-HK" sz="2000">
                <a:solidFill>
                  <a:srgbClr val="607896"/>
                </a:solidFill>
                <a:latin typeface="Roboto Condensed"/>
                <a:ea typeface="Roboto Condensed"/>
                <a:cs typeface="Roboto Condensed"/>
                <a:sym typeface="Roboto Condensed"/>
              </a:rPr>
              <a:t>Going down to London</a:t>
            </a:r>
            <a:endParaRPr sz="2000">
              <a:solidFill>
                <a:srgbClr val="607896"/>
              </a:solidFill>
              <a:latin typeface="Roboto Condensed"/>
              <a:ea typeface="Roboto Condensed"/>
              <a:cs typeface="Roboto Condensed"/>
              <a:sym typeface="Roboto Condensed"/>
            </a:endParaRPr>
          </a:p>
          <a:p>
            <a:pPr indent="-355600" lvl="0" marL="457200" rtl="0" algn="l">
              <a:spcBef>
                <a:spcPts val="0"/>
              </a:spcBef>
              <a:spcAft>
                <a:spcPts val="0"/>
              </a:spcAft>
              <a:buClr>
                <a:srgbClr val="607896"/>
              </a:buClr>
              <a:buSzPts val="2000"/>
              <a:buFont typeface="Roboto Condensed"/>
              <a:buAutoNum type="alphaLcParenBoth"/>
            </a:pPr>
            <a:r>
              <a:rPr lang="zh-HK" sz="2000">
                <a:solidFill>
                  <a:srgbClr val="607896"/>
                </a:solidFill>
                <a:latin typeface="Roboto Condensed"/>
                <a:ea typeface="Roboto Condensed"/>
                <a:cs typeface="Roboto Condensed"/>
                <a:sym typeface="Roboto Condensed"/>
              </a:rPr>
              <a:t>Going up to London</a:t>
            </a:r>
            <a:endParaRPr sz="2000">
              <a:solidFill>
                <a:srgbClr val="607896"/>
              </a:solidFill>
              <a:latin typeface="Roboto Condensed"/>
              <a:ea typeface="Roboto Condensed"/>
              <a:cs typeface="Roboto Condensed"/>
              <a:sym typeface="Roboto Condensed"/>
            </a:endParaRPr>
          </a:p>
        </p:txBody>
      </p:sp>
    </p:spTree>
  </p:cSld>
  <p:clrMapOvr>
    <a:masterClrMapping/>
  </p:clrMapOvr>
</p:sld>
</file>

<file path=ppt/theme/theme1.xml><?xml version="1.0" encoding="utf-8"?>
<a:theme xmlns:a="http://schemas.openxmlformats.org/drawingml/2006/main" xmlns:r="http://schemas.openxmlformats.org/officeDocument/2006/relationships" name="Wolsey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